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tags/tag1.xml" ContentType="application/vnd.openxmlformats-officedocument.presentationml.tags+xml"/>
  <Override PartName="/ppt/notesSlides/notesSlide68.xml" ContentType="application/vnd.openxmlformats-officedocument.presentationml.notesSlide+xml"/>
  <Override PartName="/ppt/tags/tag2.xml" ContentType="application/vnd.openxmlformats-officedocument.presentationml.tag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960" r:id="rId2"/>
  </p:sldMasterIdLst>
  <p:notesMasterIdLst>
    <p:notesMasterId r:id="rId78"/>
  </p:notesMasterIdLst>
  <p:handoutMasterIdLst>
    <p:handoutMasterId r:id="rId79"/>
  </p:handoutMasterIdLst>
  <p:sldIdLst>
    <p:sldId id="256" r:id="rId3"/>
    <p:sldId id="346" r:id="rId4"/>
    <p:sldId id="352" r:id="rId5"/>
    <p:sldId id="341" r:id="rId6"/>
    <p:sldId id="342" r:id="rId7"/>
    <p:sldId id="353" r:id="rId8"/>
    <p:sldId id="345" r:id="rId9"/>
    <p:sldId id="343" r:id="rId10"/>
    <p:sldId id="347" r:id="rId11"/>
    <p:sldId id="270" r:id="rId12"/>
    <p:sldId id="294" r:id="rId13"/>
    <p:sldId id="275" r:id="rId14"/>
    <p:sldId id="276" r:id="rId15"/>
    <p:sldId id="262" r:id="rId16"/>
    <p:sldId id="271" r:id="rId17"/>
    <p:sldId id="348" r:id="rId18"/>
    <p:sldId id="290" r:id="rId19"/>
    <p:sldId id="309" r:id="rId20"/>
    <p:sldId id="292" r:id="rId21"/>
    <p:sldId id="293" r:id="rId22"/>
    <p:sldId id="310" r:id="rId23"/>
    <p:sldId id="265" r:id="rId24"/>
    <p:sldId id="266" r:id="rId25"/>
    <p:sldId id="355" r:id="rId26"/>
    <p:sldId id="272" r:id="rId27"/>
    <p:sldId id="273" r:id="rId28"/>
    <p:sldId id="274" r:id="rId29"/>
    <p:sldId id="305" r:id="rId30"/>
    <p:sldId id="349" r:id="rId31"/>
    <p:sldId id="283" r:id="rId32"/>
    <p:sldId id="278" r:id="rId33"/>
    <p:sldId id="304" r:id="rId34"/>
    <p:sldId id="280" r:id="rId35"/>
    <p:sldId id="314" r:id="rId36"/>
    <p:sldId id="315" r:id="rId37"/>
    <p:sldId id="316" r:id="rId38"/>
    <p:sldId id="369" r:id="rId39"/>
    <p:sldId id="356" r:id="rId40"/>
    <p:sldId id="385" r:id="rId41"/>
    <p:sldId id="387" r:id="rId42"/>
    <p:sldId id="388" r:id="rId43"/>
    <p:sldId id="389" r:id="rId44"/>
    <p:sldId id="390" r:id="rId45"/>
    <p:sldId id="391" r:id="rId46"/>
    <p:sldId id="392" r:id="rId47"/>
    <p:sldId id="393" r:id="rId48"/>
    <p:sldId id="397" r:id="rId49"/>
    <p:sldId id="398" r:id="rId50"/>
    <p:sldId id="399" r:id="rId51"/>
    <p:sldId id="400" r:id="rId52"/>
    <p:sldId id="401" r:id="rId53"/>
    <p:sldId id="351" r:id="rId54"/>
    <p:sldId id="350" r:id="rId55"/>
    <p:sldId id="360" r:id="rId56"/>
    <p:sldId id="405" r:id="rId57"/>
    <p:sldId id="361" r:id="rId58"/>
    <p:sldId id="406" r:id="rId59"/>
    <p:sldId id="370" r:id="rId60"/>
    <p:sldId id="371" r:id="rId61"/>
    <p:sldId id="372" r:id="rId62"/>
    <p:sldId id="373" r:id="rId63"/>
    <p:sldId id="374" r:id="rId64"/>
    <p:sldId id="375" r:id="rId65"/>
    <p:sldId id="376" r:id="rId66"/>
    <p:sldId id="377" r:id="rId67"/>
    <p:sldId id="378" r:id="rId68"/>
    <p:sldId id="379" r:id="rId69"/>
    <p:sldId id="380" r:id="rId70"/>
    <p:sldId id="381" r:id="rId71"/>
    <p:sldId id="382" r:id="rId72"/>
    <p:sldId id="383" r:id="rId73"/>
    <p:sldId id="384" r:id="rId74"/>
    <p:sldId id="402" r:id="rId75"/>
    <p:sldId id="403" r:id="rId76"/>
    <p:sldId id="404" r:id="rId77"/>
  </p:sldIdLst>
  <p:sldSz cx="9144000" cy="6858000" type="screen4x3"/>
  <p:notesSz cx="6743700" cy="98806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0585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791" autoAdjust="0"/>
    <p:restoredTop sz="63966" autoAdjust="0"/>
  </p:normalViewPr>
  <p:slideViewPr>
    <p:cSldViewPr>
      <p:cViewPr varScale="1">
        <p:scale>
          <a:sx n="84" d="100"/>
          <a:sy n="84" d="100"/>
        </p:scale>
        <p:origin x="-1685" y="-67"/>
      </p:cViewPr>
      <p:guideLst>
        <p:guide orient="horz" pos="799"/>
        <p:guide orient="horz" pos="1457"/>
        <p:guide orient="horz" pos="391"/>
        <p:guide orient="horz" pos="1661"/>
        <p:guide pos="521"/>
        <p:guide pos="90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10068"/>
    </p:cViewPr>
  </p:sorterViewPr>
  <p:notesViewPr>
    <p:cSldViewPr>
      <p:cViewPr varScale="1">
        <p:scale>
          <a:sx n="93" d="100"/>
          <a:sy n="93" d="100"/>
        </p:scale>
        <p:origin x="-2866" y="-62"/>
      </p:cViewPr>
      <p:guideLst>
        <p:guide orient="horz" pos="3112"/>
        <p:guide pos="21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2" Type="http://schemas.openxmlformats.org/officeDocument/2006/relationships/oleObject" Target="file:///C:\Nils\Standard\_Patentprojekte\EPA%20M&#252;nchen\Giovanna\Teaching%20Kit\New%20TK\Grafik%20Patents%20not%20effective.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50"/>
      <c:rAngAx val="0"/>
      <c:perspective val="30"/>
    </c:view3D>
    <c:floor>
      <c:thickness val="0"/>
    </c:floor>
    <c:sideWall>
      <c:thickness val="0"/>
    </c:sideWall>
    <c:backWall>
      <c:thickness val="0"/>
    </c:backWall>
    <c:plotArea>
      <c:layout/>
      <c:pie3DChart>
        <c:varyColors val="1"/>
        <c:ser>
          <c:idx val="0"/>
          <c:order val="0"/>
          <c:explosion val="25"/>
          <c:dPt>
            <c:idx val="0"/>
            <c:bubble3D val="0"/>
            <c:spPr>
              <a:solidFill>
                <a:schemeClr val="accent1"/>
              </a:solidFill>
            </c:spPr>
          </c:dPt>
          <c:dPt>
            <c:idx val="1"/>
            <c:bubble3D val="0"/>
            <c:spPr>
              <a:solidFill>
                <a:schemeClr val="tx2"/>
              </a:solidFill>
            </c:spPr>
          </c:dPt>
          <c:dLbls>
            <c:delete val="1"/>
          </c:dLbls>
          <c:cat>
            <c:strRef>
              <c:f>Tabelle1!$A$5:$A$6</c:f>
              <c:strCache>
                <c:ptCount val="2"/>
                <c:pt idx="0">
                  <c:v>Protected inventions</c:v>
                </c:pt>
                <c:pt idx="1">
                  <c:v>Free to use</c:v>
                </c:pt>
              </c:strCache>
            </c:strRef>
          </c:cat>
          <c:val>
            <c:numRef>
              <c:f>Tabelle1!$B$5:$B$6</c:f>
              <c:numCache>
                <c:formatCode>0%</c:formatCode>
                <c:ptCount val="2"/>
                <c:pt idx="0">
                  <c:v>0.1</c:v>
                </c:pt>
                <c:pt idx="1">
                  <c:v>0.9</c:v>
                </c:pt>
              </c:numCache>
            </c:numRef>
          </c:val>
        </c:ser>
        <c:dLbls>
          <c:showLegendKey val="0"/>
          <c:showVal val="0"/>
          <c:showCatName val="1"/>
          <c:showSerName val="0"/>
          <c:showPercent val="0"/>
          <c:showBubbleSize val="0"/>
          <c:showLeaderLines val="1"/>
        </c:dLbls>
      </c:pie3DChart>
    </c:plotArea>
    <c:plotVisOnly val="1"/>
    <c:dispBlanksAs val="gap"/>
    <c:showDLblsOverMax val="0"/>
  </c:chart>
  <c:spPr>
    <a:ln>
      <a:no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bwMode="auto">
          <a:xfrm>
            <a:off x="0" y="0"/>
            <a:ext cx="2922588" cy="492125"/>
          </a:xfrm>
          <a:prstGeom prst="rect">
            <a:avLst/>
          </a:prstGeom>
          <a:noFill/>
          <a:ln w="9525">
            <a:noFill/>
            <a:miter lim="800000"/>
            <a:headEnd/>
            <a:tailEnd/>
          </a:ln>
        </p:spPr>
        <p:txBody>
          <a:bodyPr vert="horz" wrap="square" lIns="87666" tIns="43834" rIns="87666" bIns="43834" numCol="1" anchor="t" anchorCtr="0" compatLnSpc="1">
            <a:prstTxWarp prst="textNoShape">
              <a:avLst/>
            </a:prstTxWarp>
          </a:bodyPr>
          <a:lstStyle>
            <a:lvl1pPr defTabSz="877009">
              <a:defRPr sz="1200"/>
            </a:lvl1pPr>
          </a:lstStyle>
          <a:p>
            <a:pPr>
              <a:defRPr/>
            </a:pPr>
            <a:endParaRPr lang="en-US"/>
          </a:p>
        </p:txBody>
      </p:sp>
      <p:sp>
        <p:nvSpPr>
          <p:cNvPr id="4" name="Fußzeilenplatzhalter 3"/>
          <p:cNvSpPr>
            <a:spLocks noGrp="1"/>
          </p:cNvSpPr>
          <p:nvPr>
            <p:ph type="ftr" sz="quarter" idx="2"/>
          </p:nvPr>
        </p:nvSpPr>
        <p:spPr bwMode="auto">
          <a:xfrm>
            <a:off x="0" y="9386888"/>
            <a:ext cx="2922588" cy="492125"/>
          </a:xfrm>
          <a:prstGeom prst="rect">
            <a:avLst/>
          </a:prstGeom>
          <a:noFill/>
          <a:ln w="9525">
            <a:noFill/>
            <a:miter lim="800000"/>
            <a:headEnd/>
            <a:tailEnd/>
          </a:ln>
        </p:spPr>
        <p:txBody>
          <a:bodyPr vert="horz" wrap="square" lIns="87666" tIns="43834" rIns="87666" bIns="43834" numCol="1" anchor="b" anchorCtr="0" compatLnSpc="1">
            <a:prstTxWarp prst="textNoShape">
              <a:avLst/>
            </a:prstTxWarp>
          </a:bodyPr>
          <a:lstStyle>
            <a:lvl1pPr defTabSz="877009">
              <a:defRPr sz="1200"/>
            </a:lvl1pPr>
          </a:lstStyle>
          <a:p>
            <a:pPr>
              <a:defRPr/>
            </a:pPr>
            <a:endParaRPr lang="en-US"/>
          </a:p>
        </p:txBody>
      </p:sp>
      <p:sp>
        <p:nvSpPr>
          <p:cNvPr id="5" name="Foliennummernplatzhalter 4"/>
          <p:cNvSpPr>
            <a:spLocks noGrp="1"/>
          </p:cNvSpPr>
          <p:nvPr>
            <p:ph type="sldNum" sz="quarter" idx="3"/>
          </p:nvPr>
        </p:nvSpPr>
        <p:spPr bwMode="auto">
          <a:xfrm>
            <a:off x="3819525" y="9386888"/>
            <a:ext cx="2922588" cy="492125"/>
          </a:xfrm>
          <a:prstGeom prst="rect">
            <a:avLst/>
          </a:prstGeom>
          <a:noFill/>
          <a:ln w="9525">
            <a:noFill/>
            <a:miter lim="800000"/>
            <a:headEnd/>
            <a:tailEnd/>
          </a:ln>
        </p:spPr>
        <p:txBody>
          <a:bodyPr vert="horz" wrap="square" lIns="87666" tIns="43834" rIns="87666" bIns="43834" numCol="1" anchor="b" anchorCtr="0" compatLnSpc="1">
            <a:prstTxWarp prst="textNoShape">
              <a:avLst/>
            </a:prstTxWarp>
          </a:bodyPr>
          <a:lstStyle>
            <a:lvl1pPr algn="r" defTabSz="877009">
              <a:defRPr sz="1200"/>
            </a:lvl1pPr>
          </a:lstStyle>
          <a:p>
            <a:pPr>
              <a:defRPr/>
            </a:pPr>
            <a:fld id="{4D173628-9D16-46E5-A96B-55A659DD14D0}" type="slidenum">
              <a:rPr lang="en-US"/>
              <a:pPr>
                <a:defRPr/>
              </a:pPr>
              <a:t>‹Nº›</a:t>
            </a:fld>
            <a:endParaRPr lang="en-US" dirty="0"/>
          </a:p>
        </p:txBody>
      </p:sp>
    </p:spTree>
    <p:extLst>
      <p:ext uri="{BB962C8B-B14F-4D97-AF65-F5344CB8AC3E}">
        <p14:creationId xmlns:p14="http://schemas.microsoft.com/office/powerpoint/2010/main" val="26085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bwMode="auto">
          <a:xfrm>
            <a:off x="0" y="0"/>
            <a:ext cx="2922588" cy="304800"/>
          </a:xfrm>
          <a:prstGeom prst="rect">
            <a:avLst/>
          </a:prstGeom>
          <a:noFill/>
          <a:ln w="9525">
            <a:noFill/>
            <a:miter lim="800000"/>
            <a:headEnd/>
            <a:tailEnd/>
          </a:ln>
        </p:spPr>
        <p:txBody>
          <a:bodyPr vert="horz" wrap="square" lIns="91841" tIns="45920" rIns="91841" bIns="45920" numCol="1" anchor="t" anchorCtr="0" compatLnSpc="1">
            <a:prstTxWarp prst="textNoShape">
              <a:avLst/>
            </a:prstTxWarp>
          </a:bodyPr>
          <a:lstStyle>
            <a:lvl1pPr defTabSz="877009">
              <a:defRPr sz="1300"/>
            </a:lvl1pPr>
          </a:lstStyle>
          <a:p>
            <a:pPr>
              <a:defRPr/>
            </a:pPr>
            <a:endParaRPr lang="de-DE"/>
          </a:p>
        </p:txBody>
      </p:sp>
      <p:sp>
        <p:nvSpPr>
          <p:cNvPr id="4" name="Folienbildplatzhalter 3"/>
          <p:cNvSpPr>
            <a:spLocks noGrp="1" noRot="1" noChangeAspect="1"/>
          </p:cNvSpPr>
          <p:nvPr>
            <p:ph type="sldImg" idx="2"/>
          </p:nvPr>
        </p:nvSpPr>
        <p:spPr>
          <a:xfrm>
            <a:off x="903288" y="511175"/>
            <a:ext cx="4938712" cy="3705225"/>
          </a:xfrm>
          <a:prstGeom prst="rect">
            <a:avLst/>
          </a:prstGeom>
          <a:noFill/>
          <a:ln w="12700">
            <a:solidFill>
              <a:prstClr val="black"/>
            </a:solidFill>
          </a:ln>
        </p:spPr>
        <p:txBody>
          <a:bodyPr vert="horz" lIns="95181" tIns="47590" rIns="95181" bIns="47590" rtlCol="0" anchor="ctr"/>
          <a:lstStyle/>
          <a:p>
            <a:pPr lvl="0"/>
            <a:endParaRPr lang="de-DE" noProof="0" smtClean="0"/>
          </a:p>
        </p:txBody>
      </p:sp>
      <p:sp>
        <p:nvSpPr>
          <p:cNvPr id="5" name="Notizenplatzhalter 4"/>
          <p:cNvSpPr>
            <a:spLocks noGrp="1"/>
          </p:cNvSpPr>
          <p:nvPr>
            <p:ph type="body" sz="quarter" idx="3"/>
          </p:nvPr>
        </p:nvSpPr>
        <p:spPr bwMode="auto">
          <a:xfrm>
            <a:off x="460375" y="4349750"/>
            <a:ext cx="5865813" cy="5129213"/>
          </a:xfrm>
          <a:prstGeom prst="rect">
            <a:avLst/>
          </a:prstGeom>
          <a:noFill/>
          <a:ln w="9525">
            <a:noFill/>
            <a:miter lim="800000"/>
            <a:headEnd/>
            <a:tailEnd/>
          </a:ln>
        </p:spPr>
        <p:txBody>
          <a:bodyPr vert="horz" wrap="square" lIns="91841" tIns="45920" rIns="91841" bIns="459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bwMode="auto">
          <a:xfrm>
            <a:off x="0" y="9386888"/>
            <a:ext cx="2922588" cy="492125"/>
          </a:xfrm>
          <a:prstGeom prst="rect">
            <a:avLst/>
          </a:prstGeom>
          <a:noFill/>
          <a:ln w="9525">
            <a:noFill/>
            <a:miter lim="800000"/>
            <a:headEnd/>
            <a:tailEnd/>
          </a:ln>
        </p:spPr>
        <p:txBody>
          <a:bodyPr vert="horz" wrap="square" lIns="91841" tIns="45920" rIns="91841" bIns="45920" numCol="1" anchor="b" anchorCtr="0" compatLnSpc="1">
            <a:prstTxWarp prst="textNoShape">
              <a:avLst/>
            </a:prstTxWarp>
          </a:bodyPr>
          <a:lstStyle>
            <a:lvl1pPr defTabSz="877009">
              <a:defRPr sz="1300"/>
            </a:lvl1pPr>
          </a:lstStyle>
          <a:p>
            <a:pPr>
              <a:defRPr/>
            </a:pPr>
            <a:endParaRPr lang="de-DE"/>
          </a:p>
        </p:txBody>
      </p:sp>
      <p:sp>
        <p:nvSpPr>
          <p:cNvPr id="7" name="Foliennummernplatzhalter 6"/>
          <p:cNvSpPr>
            <a:spLocks noGrp="1"/>
          </p:cNvSpPr>
          <p:nvPr>
            <p:ph type="sldNum" sz="quarter" idx="5"/>
          </p:nvPr>
        </p:nvSpPr>
        <p:spPr bwMode="auto">
          <a:xfrm>
            <a:off x="3819525" y="9386888"/>
            <a:ext cx="2922588" cy="492125"/>
          </a:xfrm>
          <a:prstGeom prst="rect">
            <a:avLst/>
          </a:prstGeom>
          <a:noFill/>
          <a:ln w="9525">
            <a:noFill/>
            <a:miter lim="800000"/>
            <a:headEnd/>
            <a:tailEnd/>
          </a:ln>
        </p:spPr>
        <p:txBody>
          <a:bodyPr vert="horz" wrap="square" lIns="91841" tIns="45920" rIns="91841" bIns="45920" numCol="1" anchor="b" anchorCtr="0" compatLnSpc="1">
            <a:prstTxWarp prst="textNoShape">
              <a:avLst/>
            </a:prstTxWarp>
          </a:bodyPr>
          <a:lstStyle>
            <a:lvl1pPr algn="r" defTabSz="877009">
              <a:defRPr sz="1300"/>
            </a:lvl1pPr>
          </a:lstStyle>
          <a:p>
            <a:pPr>
              <a:defRPr/>
            </a:pPr>
            <a:fld id="{0BE07190-8081-47BD-8000-C596C1FD11D1}" type="slidenum">
              <a:rPr lang="de-DE"/>
              <a:pPr>
                <a:defRPr/>
              </a:pPr>
              <a:t>‹Nº›</a:t>
            </a:fld>
            <a:endParaRPr lang="de-DE"/>
          </a:p>
        </p:txBody>
      </p:sp>
    </p:spTree>
    <p:extLst>
      <p:ext uri="{BB962C8B-B14F-4D97-AF65-F5344CB8AC3E}">
        <p14:creationId xmlns:p14="http://schemas.microsoft.com/office/powerpoint/2010/main" val="37757897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mailto:espacenet@epo.org" TargetMode="External"/><Relationship Id="rId2" Type="http://schemas.openxmlformats.org/officeDocument/2006/relationships/slide" Target="../slides/slide72.xml"/><Relationship Id="rId1" Type="http://schemas.openxmlformats.org/officeDocument/2006/relationships/notesMaster" Target="../notesMasters/notesMaster1.xml"/><Relationship Id="rId4" Type="http://schemas.openxmlformats.org/officeDocument/2006/relationships/hyperlink" Target="mailto:infowien@epo.org" TargetMode="Externa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4995" indent="-264995">
              <a:lnSpc>
                <a:spcPct val="120000"/>
              </a:lnSpc>
              <a:spcBef>
                <a:spcPct val="0"/>
              </a:spcBef>
              <a:defRPr/>
            </a:pPr>
            <a:r>
              <a:rPr lang="es-ES" altLang="en-US" sz="1800" dirty="0"/>
              <a:t>Comprender en qué consiste la propiedad industrial e intelectual.</a:t>
            </a:r>
          </a:p>
          <a:p>
            <a:pPr marL="264995" indent="-264995">
              <a:lnSpc>
                <a:spcPct val="120000"/>
              </a:lnSpc>
              <a:spcBef>
                <a:spcPct val="0"/>
              </a:spcBef>
              <a:defRPr/>
            </a:pPr>
            <a:r>
              <a:rPr lang="es-ES" altLang="en-US" sz="1800" dirty="0"/>
              <a:t>Sopesar las ventajas e inconvenientes de solicitar una patente:</a:t>
            </a:r>
          </a:p>
          <a:p>
            <a:pPr marL="550497" lvl="1">
              <a:lnSpc>
                <a:spcPct val="120000"/>
              </a:lnSpc>
              <a:spcBef>
                <a:spcPct val="0"/>
              </a:spcBef>
              <a:defRPr/>
            </a:pPr>
            <a:r>
              <a:rPr lang="es-ES" altLang="en-US" sz="1800" dirty="0"/>
              <a:t>Comprender qué es una patente;</a:t>
            </a:r>
          </a:p>
          <a:p>
            <a:pPr marL="550497" lvl="1">
              <a:lnSpc>
                <a:spcPct val="120000"/>
              </a:lnSpc>
              <a:spcBef>
                <a:spcPct val="0"/>
              </a:spcBef>
              <a:defRPr/>
            </a:pPr>
            <a:r>
              <a:rPr lang="es-ES" altLang="en-US" sz="1800" dirty="0"/>
              <a:t>Qué se necesita saber para obtener una patente, y cuánto cuesta;</a:t>
            </a:r>
          </a:p>
          <a:p>
            <a:pPr marL="550497" lvl="1">
              <a:lnSpc>
                <a:spcPct val="120000"/>
              </a:lnSpc>
              <a:spcBef>
                <a:spcPct val="0"/>
              </a:spcBef>
              <a:defRPr/>
            </a:pPr>
            <a:r>
              <a:rPr lang="es-ES" altLang="en-US" sz="1800" dirty="0"/>
              <a:t>Entender cómo pueden utilizarse las patentes;</a:t>
            </a:r>
          </a:p>
          <a:p>
            <a:pPr marL="550497" lvl="1">
              <a:lnSpc>
                <a:spcPct val="120000"/>
              </a:lnSpc>
              <a:spcBef>
                <a:spcPct val="0"/>
              </a:spcBef>
              <a:defRPr/>
            </a:pPr>
            <a:r>
              <a:rPr lang="es-ES" altLang="en-US" sz="1800" dirty="0"/>
              <a:t>Conocer otras alternativas distintas a las patentes.</a:t>
            </a:r>
          </a:p>
          <a:p>
            <a:pPr marL="550497" lvl="1">
              <a:lnSpc>
                <a:spcPct val="120000"/>
              </a:lnSpc>
              <a:spcBef>
                <a:spcPct val="0"/>
              </a:spcBef>
              <a:defRPr/>
            </a:pPr>
            <a:endParaRPr lang="es-ES" altLang="en-US" sz="1800" dirty="0"/>
          </a:p>
          <a:p>
            <a:pPr marL="264995" indent="-264995">
              <a:lnSpc>
                <a:spcPct val="120000"/>
              </a:lnSpc>
              <a:spcBef>
                <a:spcPct val="0"/>
              </a:spcBef>
              <a:defRPr/>
            </a:pPr>
            <a:r>
              <a:rPr lang="es-ES" altLang="en-US" sz="1800" dirty="0"/>
              <a:t>Utilizar la información que proporcionan las patentes permite adquirir conocimientos valiosos.</a:t>
            </a:r>
          </a:p>
          <a:p>
            <a:pPr>
              <a:defRPr/>
            </a:pPr>
            <a:endParaRPr lang="de-DE"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smtClean="0"/>
              <a:t>Nota general:</a:t>
            </a:r>
          </a:p>
          <a:p>
            <a:r>
              <a:rPr lang="es-ES" altLang="en-US" smtClean="0"/>
              <a:t>Para gozar de protección (en Europa) es preciso que las invenciones resulten nuevas para el mundo: </a:t>
            </a:r>
          </a:p>
          <a:p>
            <a:r>
              <a:rPr lang="es-ES" altLang="en-US" smtClean="0"/>
              <a:t>Si una invención ya ha sido divulgada al público, no existe “contraprestación” que entregar a cambio de la exclusividad, y por lo tanto no habrá “contrato social”. </a:t>
            </a:r>
          </a:p>
          <a:p>
            <a:endParaRPr lang="es-ES" altLang="en-US" smtClean="0"/>
          </a:p>
          <a:p>
            <a:r>
              <a:rPr lang="es-ES" altLang="en-US" smtClean="0"/>
              <a:t>Los titulares de patentes pueden prohibir a terceros que utilicen su invención durante un determinado plazo. También pueden optar por conceder a terceros licencias sobre su invención o por permitir que ésta se utilice a título gratuito. De este modo, el que una invención patentada sea utilizada por una empresa depende exclusivamente de la decisión del titular de la patente. Muchas tecnologías importantes como los CDs, DVDs, la tecnología de telefonía móvil y la TV digital, están amparadas por numerosas patentes individuales que las empresas se licencian unas a otras (“</a:t>
            </a:r>
            <a:r>
              <a:rPr lang="es-ES" altLang="en-US" i="1" smtClean="0"/>
              <a:t>cross-licensing</a:t>
            </a:r>
            <a:r>
              <a:rPr lang="es-ES" altLang="en-US" smtClean="0"/>
              <a:t>” o licencias cruzadas).</a:t>
            </a:r>
          </a:p>
          <a:p>
            <a:endParaRPr lang="en-US" altLang="en-US" smtClean="0"/>
          </a:p>
        </p:txBody>
      </p:sp>
      <p:sp>
        <p:nvSpPr>
          <p:cNvPr id="10445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93742F-C7C2-4D79-933F-CCFEBB375ECC}" type="slidenum">
              <a:rPr lang="de-DE" altLang="en-US" sz="1300" smtClean="0">
                <a:latin typeface="Arial" charset="0"/>
              </a:rPr>
              <a:pPr eaLnBrk="1" hangingPunct="1">
                <a:spcBef>
                  <a:spcPct val="0"/>
                </a:spcBef>
              </a:pPr>
              <a:t>10</a:t>
            </a:fld>
            <a:endParaRPr lang="de-DE" altLang="en-US" sz="130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smtClean="0"/>
              <a:t>Los derechos legales concedidos por las patentes NO se extienden a:</a:t>
            </a:r>
          </a:p>
          <a:p>
            <a:endParaRPr lang="es-ES" altLang="en-US" smtClean="0"/>
          </a:p>
          <a:p>
            <a:pPr>
              <a:buFontTx/>
              <a:buChar char="•"/>
            </a:pPr>
            <a:r>
              <a:rPr lang="es-ES" altLang="en-US" smtClean="0"/>
              <a:t>las actuaciones llevadas a cabo en el ámbito privado y con fines no comerciales;</a:t>
            </a:r>
          </a:p>
          <a:p>
            <a:pPr>
              <a:buFontTx/>
              <a:buChar char="•"/>
            </a:pPr>
            <a:r>
              <a:rPr lang="es-ES" altLang="en-US" smtClean="0"/>
              <a:t>las actuaciones llevadas a cabo con fines experimentales relacionadas con el objeto de la invención patentada.</a:t>
            </a:r>
          </a:p>
          <a:p>
            <a:endParaRPr lang="es-ES" altLang="en-US" smtClean="0"/>
          </a:p>
          <a:p>
            <a:r>
              <a:rPr lang="es-ES" altLang="en-US" smtClean="0"/>
              <a:t>Si para explotar su invención, usted necesita utilizar la propiedad intelectual o industrial de otros, debe obtener antes su consentimiento. </a:t>
            </a:r>
          </a:p>
          <a:p>
            <a:endParaRPr lang="es-ES" altLang="en-US" b="1" smtClean="0"/>
          </a:p>
          <a:p>
            <a:r>
              <a:rPr lang="es-ES" altLang="en-US" b="1" smtClean="0"/>
              <a:t>Para asegurarse de que su invención es realmente suya, es imprescindible que lleve a cabo una búsqueda de patentes. </a:t>
            </a:r>
            <a:r>
              <a:rPr lang="es-ES" altLang="en-US" smtClean="0"/>
              <a:t>Si usted no es un experto en patentes, solicite la ayuda de un profesional, por ejemplo de un Agente de la Propiedad Industrial. </a:t>
            </a:r>
          </a:p>
          <a:p>
            <a:r>
              <a:rPr lang="es-ES" altLang="en-US" smtClean="0"/>
              <a:t>Lo mejor para no desperdiciar tiempo y esfuerzo es efectuar la búsqueda de patentes antes de empezar a desarrollar una invención.</a:t>
            </a:r>
          </a:p>
          <a:p>
            <a:endParaRPr lang="es-ES" altLang="en-US" smtClean="0"/>
          </a:p>
          <a:p>
            <a:pPr>
              <a:lnSpc>
                <a:spcPct val="90000"/>
              </a:lnSpc>
            </a:pPr>
            <a:r>
              <a:rPr lang="es-ES" altLang="en-US" smtClean="0"/>
              <a:t>Las solicitudes de patente pueden ser presentadas tanto por el inventor como por su empleador. </a:t>
            </a:r>
            <a:r>
              <a:rPr lang="es-ES" altLang="en-US" b="1" smtClean="0"/>
              <a:t>Con carácter general, la invención será propiedad de la empresa que tiene contratado al inventor. </a:t>
            </a:r>
            <a:r>
              <a:rPr lang="es-ES" altLang="en-US" smtClean="0"/>
              <a:t>Lo mismo sucede con los investigadores universitarios en la mayor parte de los países (aunque no en todos). </a:t>
            </a:r>
          </a:p>
        </p:txBody>
      </p:sp>
      <p:sp>
        <p:nvSpPr>
          <p:cNvPr id="10547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BD4E237-F154-4B43-8E21-4C2C5368DBB4}" type="slidenum">
              <a:rPr lang="de-DE" altLang="en-US" sz="1300" smtClean="0">
                <a:latin typeface="Arial" charset="0"/>
              </a:rPr>
              <a:pPr eaLnBrk="1" hangingPunct="1">
                <a:spcBef>
                  <a:spcPct val="0"/>
                </a:spcBef>
              </a:pPr>
              <a:t>11</a:t>
            </a:fld>
            <a:endParaRPr lang="de-DE" altLang="en-US" sz="130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s-ES" altLang="en-US" smtClean="0"/>
              <a:t>Información bibliográfica: </a:t>
            </a:r>
          </a:p>
          <a:p>
            <a:pPr lvl="1"/>
            <a:r>
              <a:rPr lang="es-ES" altLang="en-US" smtClean="0"/>
              <a:t>Quién ha solicitado la patente, quién ha efectuado la invención, etc., la clase tecnológica resulta muy útil a la hora de efectuar búsquedas (tal y como se comentará más adelante).</a:t>
            </a:r>
          </a:p>
          <a:p>
            <a:pPr>
              <a:buFontTx/>
              <a:buChar char="•"/>
            </a:pPr>
            <a:r>
              <a:rPr lang="es-ES" altLang="en-US" smtClean="0"/>
              <a:t>Resumen: </a:t>
            </a:r>
          </a:p>
          <a:p>
            <a:pPr lvl="1"/>
            <a:r>
              <a:rPr lang="es-ES" altLang="en-US" smtClean="0"/>
              <a:t>Útil para efectuar búsquedas de patentes y examinar rápidamente los resultados obtenidos.</a:t>
            </a:r>
          </a:p>
          <a:p>
            <a:pPr>
              <a:buFontTx/>
              <a:buChar char="•"/>
            </a:pPr>
            <a:r>
              <a:rPr lang="es-ES" altLang="en-US" smtClean="0"/>
              <a:t>Descripción: </a:t>
            </a:r>
          </a:p>
          <a:p>
            <a:pPr lvl="1"/>
            <a:r>
              <a:rPr lang="es-ES" altLang="en-US" smtClean="0"/>
              <a:t>Contiene una descripción completa y detallada de la invención para que otros puedan comprenderla y reproducirla. </a:t>
            </a:r>
          </a:p>
          <a:p>
            <a:pPr>
              <a:buFontTx/>
              <a:buChar char="•"/>
            </a:pPr>
            <a:r>
              <a:rPr lang="es-ES" altLang="en-US" smtClean="0"/>
              <a:t>Reivindicaciones: </a:t>
            </a:r>
          </a:p>
          <a:p>
            <a:pPr lvl="1"/>
            <a:r>
              <a:rPr lang="es-ES" altLang="en-US" smtClean="0"/>
              <a:t>Definen el ámbito de protección de la patente.</a:t>
            </a:r>
          </a:p>
          <a:p>
            <a:pPr>
              <a:buFontTx/>
              <a:buChar char="•"/>
            </a:pPr>
            <a:r>
              <a:rPr lang="es-ES" altLang="en-US" smtClean="0"/>
              <a:t>Dibujos: </a:t>
            </a:r>
          </a:p>
          <a:p>
            <a:pPr lvl="1"/>
            <a:r>
              <a:rPr lang="es-ES" altLang="en-US" smtClean="0"/>
              <a:t>Ayudan a comprender e interpretar las reivindicaciones y la descripción. </a:t>
            </a:r>
          </a:p>
          <a:p>
            <a:endParaRPr lang="en-GB"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s-ES" altLang="en-US" smtClean="0"/>
              <a:t>En esta diapositiva se enseña como muestra la </a:t>
            </a:r>
            <a:r>
              <a:rPr lang="es-ES" altLang="en-US" u="sng" smtClean="0"/>
              <a:t>primera página</a:t>
            </a:r>
            <a:r>
              <a:rPr lang="es-ES" altLang="en-US" smtClean="0"/>
              <a:t> de una patente tal como fue publicada. </a:t>
            </a:r>
          </a:p>
          <a:p>
            <a:pPr>
              <a:lnSpc>
                <a:spcPct val="80000"/>
              </a:lnSpc>
            </a:pPr>
            <a:endParaRPr lang="es-ES" altLang="en-US" smtClean="0"/>
          </a:p>
          <a:p>
            <a:pPr>
              <a:lnSpc>
                <a:spcPct val="80000"/>
              </a:lnSpc>
            </a:pPr>
            <a:r>
              <a:rPr lang="es-ES" altLang="en-US" smtClean="0"/>
              <a:t>La patente fue solicitada por Cetus Corporation, empresa empleadora del inventor Kary Mullis, que inventó la cadena de reacción de la Polimerasa, una herramienta básica en biotecnología. </a:t>
            </a:r>
          </a:p>
          <a:p>
            <a:pPr>
              <a:lnSpc>
                <a:spcPct val="80000"/>
              </a:lnSpc>
            </a:pPr>
            <a:endParaRPr lang="es-ES" altLang="en-US" smtClean="0"/>
          </a:p>
          <a:p>
            <a:pPr>
              <a:lnSpc>
                <a:spcPct val="80000"/>
              </a:lnSpc>
            </a:pPr>
            <a:r>
              <a:rPr lang="es-ES" altLang="en-US" smtClean="0"/>
              <a:t>Antes de que se concediera la patente europea, Cetus Corporation vendió la invención junto con otras patentes relacionadas a Hoffmann-La Roche AG (según los datos disponibles, por unos 300 millones de dólares). Esa es la razón por la cual Hoffmann-La Roche figura como titular de la patente. </a:t>
            </a:r>
          </a:p>
          <a:p>
            <a:pPr>
              <a:lnSpc>
                <a:spcPct val="80000"/>
              </a:lnSpc>
            </a:pPr>
            <a:endParaRPr lang="es-ES" altLang="en-US" smtClean="0"/>
          </a:p>
          <a:p>
            <a:pPr>
              <a:lnSpc>
                <a:spcPct val="80000"/>
              </a:lnSpc>
            </a:pPr>
            <a:r>
              <a:rPr lang="es-ES" altLang="en-US" smtClean="0"/>
              <a:t>El inventor fue galardonado con el Premio Nobel de Química en 1993.</a:t>
            </a:r>
          </a:p>
        </p:txBody>
      </p:sp>
      <p:sp>
        <p:nvSpPr>
          <p:cNvPr id="10752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7DEDC0A-E73B-4B0B-BF43-5B263D2DBF58}" type="slidenum">
              <a:rPr lang="de-DE" altLang="en-US" sz="1300" smtClean="0">
                <a:latin typeface="Arial" charset="0"/>
              </a:rPr>
              <a:pPr eaLnBrk="1" hangingPunct="1">
                <a:spcBef>
                  <a:spcPct val="0"/>
                </a:spcBef>
              </a:pPr>
              <a:t>13</a:t>
            </a:fld>
            <a:endParaRPr lang="de-DE" altLang="en-US" sz="130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s-ES" altLang="en-US" smtClean="0"/>
              <a:t>En esta diapositiva se hace referencia a las solicitudes de patente presentadas ante la Oficina Europea de Patentes (al amparo del Convenio sobre Concesión de Patentes Europeas, o CPE). </a:t>
            </a:r>
          </a:p>
          <a:p>
            <a:pPr>
              <a:lnSpc>
                <a:spcPct val="90000"/>
              </a:lnSpc>
            </a:pPr>
            <a:endParaRPr lang="es-ES" altLang="en-US" b="1" smtClean="0"/>
          </a:p>
          <a:p>
            <a:pPr>
              <a:lnSpc>
                <a:spcPct val="90000"/>
              </a:lnSpc>
            </a:pPr>
            <a:r>
              <a:rPr lang="es-ES" altLang="en-US" b="1" smtClean="0"/>
              <a:t>La patente cubrirá únicamente aquellos aspectos de su invención que resulten novedosos e inventivos. </a:t>
            </a:r>
            <a:endParaRPr lang="es-ES" altLang="en-US" smtClean="0"/>
          </a:p>
          <a:p>
            <a:pPr>
              <a:lnSpc>
                <a:spcPct val="90000"/>
              </a:lnSpc>
            </a:pPr>
            <a:endParaRPr lang="es-ES" altLang="en-US" smtClean="0"/>
          </a:p>
          <a:p>
            <a:pPr>
              <a:lnSpc>
                <a:spcPct val="90000"/>
              </a:lnSpc>
            </a:pPr>
            <a:r>
              <a:rPr lang="es-ES" altLang="en-US" b="1" smtClean="0"/>
              <a:t>Nota: En Estados Unidos se concede un período de gracia de un año – </a:t>
            </a:r>
            <a:r>
              <a:rPr lang="es-ES" altLang="en-US" smtClean="0"/>
              <a:t>se puede solicitar una patente estadounidense en el plazo de un año desde que se hubiera divulgado la invención al público. </a:t>
            </a:r>
          </a:p>
          <a:p>
            <a:pPr>
              <a:lnSpc>
                <a:spcPct val="90000"/>
              </a:lnSpc>
            </a:pPr>
            <a:endParaRPr lang="es-ES" altLang="en-US" smtClean="0"/>
          </a:p>
          <a:p>
            <a:pPr>
              <a:lnSpc>
                <a:spcPct val="90000"/>
              </a:lnSpc>
            </a:pPr>
            <a:r>
              <a:rPr lang="es-ES" altLang="en-US" smtClean="0"/>
              <a:t>Para ser patentables, las invenciones deben ser susceptibles de aplicación industrial. No obstante, la oficina de patentes no examina si la invención tiene un valor económico. Este requisito sólo en muy contadas ocasiones constituye una dificultad práctica para solicitar patentes (existen, por ejemplo, excepciones en algunos campos de la biotecnología).</a:t>
            </a:r>
          </a:p>
          <a:p>
            <a:pPr>
              <a:lnSpc>
                <a:spcPct val="90000"/>
              </a:lnSpc>
            </a:pPr>
            <a:endParaRPr lang="en-US" altLang="en-US" smtClean="0"/>
          </a:p>
        </p:txBody>
      </p:sp>
      <p:sp>
        <p:nvSpPr>
          <p:cNvPr id="10854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1FDEA13-21AB-4C72-8D11-6F3DF57DD32F}" type="slidenum">
              <a:rPr lang="de-DE" altLang="en-US" sz="1300" smtClean="0">
                <a:latin typeface="Arial" charset="0"/>
              </a:rPr>
              <a:pPr eaLnBrk="1" hangingPunct="1">
                <a:spcBef>
                  <a:spcPct val="0"/>
                </a:spcBef>
              </a:pPr>
              <a:t>14</a:t>
            </a:fld>
            <a:endParaRPr lang="de-DE" altLang="en-US" sz="130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smtClean="0"/>
              <a:t>¿Recuerdan el “contrato social”? Si usted ya ha revelado su invención al público, no tendrá nada con lo que “negociar”, así que no obtendrá una patente. ¡</a:t>
            </a:r>
            <a:r>
              <a:rPr lang="es-ES" altLang="en-US" b="1" smtClean="0"/>
              <a:t>No importa si fue usted quien hizo pública la invención</a:t>
            </a:r>
            <a:r>
              <a:rPr lang="es-ES" altLang="en-US" smtClean="0"/>
              <a:t>! </a:t>
            </a:r>
          </a:p>
          <a:p>
            <a:endParaRPr lang="es-ES" altLang="en-US" b="1" smtClean="0"/>
          </a:p>
          <a:p>
            <a:endParaRPr lang="es-ES" altLang="en-US" smtClean="0"/>
          </a:p>
          <a:p>
            <a:r>
              <a:rPr lang="es-ES" altLang="en-US" smtClean="0"/>
              <a:t>No hay problema alguno en presentar / publicar / vender su invención DESPÚES de presentar la solicitud de patente. </a:t>
            </a:r>
          </a:p>
          <a:p>
            <a:endParaRPr lang="es-ES" altLang="en-US" smtClean="0"/>
          </a:p>
          <a:p>
            <a:r>
              <a:rPr lang="es-ES" altLang="en-US" smtClean="0"/>
              <a:t>Si necesita hablar con clientes o inversores potenciales antes de presentar una solicitud de patente, ¡firme antes con ellos </a:t>
            </a:r>
            <a:r>
              <a:rPr lang="es-ES" altLang="en-US" b="1" smtClean="0"/>
              <a:t>un contrato de confidencialidad</a:t>
            </a:r>
            <a:r>
              <a:rPr lang="es-ES" altLang="en-US" smtClean="0"/>
              <a:t>!</a:t>
            </a:r>
          </a:p>
        </p:txBody>
      </p:sp>
      <p:sp>
        <p:nvSpPr>
          <p:cNvPr id="10957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B3EB527-BDC6-4BE0-B21D-58CED19336D0}" type="slidenum">
              <a:rPr lang="de-DE" altLang="en-US" sz="1300" smtClean="0">
                <a:latin typeface="Arial" charset="0"/>
              </a:rPr>
              <a:pPr eaLnBrk="1" hangingPunct="1">
                <a:spcBef>
                  <a:spcPct val="0"/>
                </a:spcBef>
              </a:pPr>
              <a:t>15</a:t>
            </a:fld>
            <a:endParaRPr lang="de-DE" altLang="en-US" sz="130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21113" y="9386888"/>
            <a:ext cx="292258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3" tIns="45395" rIns="90793" bIns="45395" anchor="b"/>
          <a:lstStyle>
            <a:lvl1pPr defTabSz="947738" eaLnBrk="0" hangingPunct="0">
              <a:spcBef>
                <a:spcPct val="30000"/>
              </a:spcBef>
              <a:defRPr sz="1200">
                <a:solidFill>
                  <a:schemeClr val="tx1"/>
                </a:solidFill>
                <a:latin typeface="Calibri" pitchFamily="34" charset="0"/>
              </a:defRPr>
            </a:lvl1pPr>
            <a:lvl2pPr marL="769938" indent="-296863" defTabSz="947738" eaLnBrk="0" hangingPunct="0">
              <a:spcBef>
                <a:spcPct val="30000"/>
              </a:spcBef>
              <a:defRPr sz="1200">
                <a:solidFill>
                  <a:schemeClr val="tx1"/>
                </a:solidFill>
                <a:latin typeface="Calibri" pitchFamily="34" charset="0"/>
              </a:defRPr>
            </a:lvl2pPr>
            <a:lvl3pPr marL="1184275" indent="-236538" defTabSz="947738" eaLnBrk="0" hangingPunct="0">
              <a:spcBef>
                <a:spcPct val="30000"/>
              </a:spcBef>
              <a:defRPr sz="1200">
                <a:solidFill>
                  <a:schemeClr val="tx1"/>
                </a:solidFill>
                <a:latin typeface="Calibri" pitchFamily="34" charset="0"/>
              </a:defRPr>
            </a:lvl3pPr>
            <a:lvl4pPr marL="1658938" indent="-238125" defTabSz="947738" eaLnBrk="0" hangingPunct="0">
              <a:spcBef>
                <a:spcPct val="30000"/>
              </a:spcBef>
              <a:defRPr sz="1200">
                <a:solidFill>
                  <a:schemeClr val="tx1"/>
                </a:solidFill>
                <a:latin typeface="Calibri" pitchFamily="34" charset="0"/>
              </a:defRPr>
            </a:lvl4pPr>
            <a:lvl5pPr marL="2132013" indent="-236538" defTabSz="947738" eaLnBrk="0" hangingPunct="0">
              <a:spcBef>
                <a:spcPct val="30000"/>
              </a:spcBef>
              <a:defRPr sz="1200">
                <a:solidFill>
                  <a:schemeClr val="tx1"/>
                </a:solidFill>
                <a:latin typeface="Calibri" pitchFamily="34" charset="0"/>
              </a:defRPr>
            </a:lvl5pPr>
            <a:lvl6pPr marL="2589213" indent="-236538" defTabSz="947738" eaLnBrk="0" fontAlgn="base" hangingPunct="0">
              <a:spcBef>
                <a:spcPct val="30000"/>
              </a:spcBef>
              <a:spcAft>
                <a:spcPct val="0"/>
              </a:spcAft>
              <a:defRPr sz="1200">
                <a:solidFill>
                  <a:schemeClr val="tx1"/>
                </a:solidFill>
                <a:latin typeface="Calibri" pitchFamily="34" charset="0"/>
              </a:defRPr>
            </a:lvl6pPr>
            <a:lvl7pPr marL="3046413" indent="-236538" defTabSz="947738" eaLnBrk="0" fontAlgn="base" hangingPunct="0">
              <a:spcBef>
                <a:spcPct val="30000"/>
              </a:spcBef>
              <a:spcAft>
                <a:spcPct val="0"/>
              </a:spcAft>
              <a:defRPr sz="1200">
                <a:solidFill>
                  <a:schemeClr val="tx1"/>
                </a:solidFill>
                <a:latin typeface="Calibri" pitchFamily="34" charset="0"/>
              </a:defRPr>
            </a:lvl7pPr>
            <a:lvl8pPr marL="3503613" indent="-236538" defTabSz="947738" eaLnBrk="0" fontAlgn="base" hangingPunct="0">
              <a:spcBef>
                <a:spcPct val="30000"/>
              </a:spcBef>
              <a:spcAft>
                <a:spcPct val="0"/>
              </a:spcAft>
              <a:defRPr sz="1200">
                <a:solidFill>
                  <a:schemeClr val="tx1"/>
                </a:solidFill>
                <a:latin typeface="Calibri" pitchFamily="34" charset="0"/>
              </a:defRPr>
            </a:lvl8pPr>
            <a:lvl9pPr marL="3960813" indent="-236538" defTabSz="9477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6B780034-993F-4316-AAF4-2AE67C36F781}" type="slidenum">
              <a:rPr lang="de-DE" altLang="en-US">
                <a:latin typeface="Arial" charset="0"/>
              </a:rPr>
              <a:pPr algn="r" eaLnBrk="1" hangingPunct="1">
                <a:spcBef>
                  <a:spcPct val="0"/>
                </a:spcBef>
              </a:pPr>
              <a:t>16</a:t>
            </a:fld>
            <a:endParaRPr lang="de-DE" altLang="en-US">
              <a:latin typeface="Arial" charset="0"/>
            </a:endParaRPr>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smtClean="0">
                <a:solidFill>
                  <a:srgbClr val="000000"/>
                </a:solidFill>
              </a:rPr>
              <a:t>Los solicitantes disponen de un año desde que presentaron una solicitud de patente para presentar solicitudes referidas a la misma invención, en otras oficinas de patentes. Se considerará que dichas solicitudes han sido presentadas en la fecha en la que se presentó la primera de ellas (a efectos de examinar el carácter novedoso y la actividad inventiva).</a:t>
            </a:r>
          </a:p>
          <a:p>
            <a:endParaRPr lang="es-ES" altLang="en-US" smtClean="0">
              <a:solidFill>
                <a:srgbClr val="000000"/>
              </a:solidFill>
            </a:endParaRPr>
          </a:p>
          <a:p>
            <a:r>
              <a:rPr lang="es-ES" altLang="en-US" smtClean="0">
                <a:solidFill>
                  <a:srgbClr val="000000"/>
                </a:solidFill>
              </a:rPr>
              <a:t>Las solicitudes PCT pueden presentarse en las oficinas nacionales, en la OEP o directamente en la Organización Mundial de la Propiedad Intelectual.</a:t>
            </a:r>
          </a:p>
          <a:p>
            <a:endParaRPr lang="es-ES" altLang="en-US" smtClean="0">
              <a:solidFill>
                <a:srgbClr val="000000"/>
              </a:solidFill>
            </a:endParaRPr>
          </a:p>
          <a:p>
            <a:r>
              <a:rPr lang="es-ES" altLang="en-US" smtClean="0"/>
              <a:t>El procedimiento PCT permite presentar una única solicitud que posteriormente se dividirá en diversas solicitudes de patentes nacionales. La OEP acepta solicitudes de patente presentadas al amparo del PCT en su calidad de oficina receptora, administración de búsqueda internacional, administración de examen preliminar internacional y/o oficina designada o elegida.  No obstante, es importante destacar que no existen las “patentes internacionales”.</a:t>
            </a:r>
          </a:p>
          <a:p>
            <a:pPr>
              <a:buFontTx/>
              <a:buChar char="•"/>
            </a:pPr>
            <a:r>
              <a:rPr lang="es-ES" altLang="en-US" smtClean="0">
                <a:solidFill>
                  <a:srgbClr val="000000"/>
                </a:solidFill>
              </a:rPr>
              <a:t>La Oficina Española de Patentes y Marcas (OEPM) </a:t>
            </a:r>
            <a:r>
              <a:rPr lang="es-ES" altLang="en-US" smtClean="0"/>
              <a:t>acepta solicitudes de patente presentadas al amparo del PCT, </a:t>
            </a:r>
            <a:r>
              <a:rPr lang="es-ES" altLang="en-US" b="1" smtClean="0"/>
              <a:t>en idioma español</a:t>
            </a:r>
            <a:r>
              <a:rPr lang="es-ES" altLang="en-US" smtClean="0"/>
              <a:t>, en su calidad de oficina receptora, administración de búsqueda internacional, administración de examen preliminar internacional y/o oficina designada o elegida</a:t>
            </a:r>
            <a:endParaRPr lang="es-ES" altLang="en-US" smtClean="0">
              <a:solidFill>
                <a:srgbClr val="000000"/>
              </a:solidFill>
            </a:endParaRPr>
          </a:p>
          <a:p>
            <a:r>
              <a:rPr lang="es-ES" altLang="en-US" smtClean="0">
                <a:solidFill>
                  <a:srgbClr val="000000"/>
                </a:solidFill>
              </a:rPr>
              <a:t>¡No existen las patentes internacionales como tales, pero sí que existe un procedimiento internacional de solicitud de patente!</a:t>
            </a:r>
          </a:p>
          <a:p>
            <a:endParaRPr lang="en-US" altLang="en-US" smtClean="0">
              <a:solidFill>
                <a:srgbClr val="000000"/>
              </a:solidFill>
            </a:endParaRPr>
          </a:p>
        </p:txBody>
      </p:sp>
      <p:sp>
        <p:nvSpPr>
          <p:cNvPr id="11162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67FA07C-B431-4BE5-84FE-99366526EAB7}" type="slidenum">
              <a:rPr lang="de-DE" altLang="en-US" sz="1300" smtClean="0">
                <a:latin typeface="Arial" charset="0"/>
              </a:rPr>
              <a:pPr eaLnBrk="1" hangingPunct="1">
                <a:spcBef>
                  <a:spcPct val="0"/>
                </a:spcBef>
              </a:pPr>
              <a:t>17</a:t>
            </a:fld>
            <a:endParaRPr lang="de-DE" altLang="en-US" sz="130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smtClean="0"/>
              <a:t>Una vez que tenga lugar la publicación del informe sobre el estado de la técnica, se abrirá el plazo de tres meses, que interrumpirá el procedimiento, y en el que el solicitante podrá realizar la petición de examen previo o manifestar su voluntad de continuar con el procedimiento general de concesión. (Real Decreto-Ley 8/1998, de 31 de julio, de medidas urgentes en materia de propiedad industrial).Transcurrido dicho plazo sin que el solicitante se manifieste al respecto se reanudará el procedimiento. </a:t>
            </a:r>
          </a:p>
          <a:p>
            <a:endParaRPr lang="es-ES" altLang="en-US" smtClean="0"/>
          </a:p>
          <a:p>
            <a:r>
              <a:rPr lang="es-ES" altLang="en-US" smtClean="0"/>
              <a:t>Si el solicitante opta por el procedimiento de concesión con examen previo, en los dos meses siguientes a la publicación de la petición de examen, cualquier interesado podrá oponerse a la concesión de la patente, alegando la falta de cualquiera de los requisitos exigidos para esa concesión. El escrito de oposición habrá de ir acompañado de los correspondientes documentos probatorios.</a:t>
            </a:r>
          </a:p>
          <a:p>
            <a:r>
              <a:rPr lang="es-ES" altLang="en-US" smtClean="0"/>
              <a:t>Cuando no se hubieren presentado oposiciones y del examen realizado no resulte la falta de ningún requisito que lo impida, el Registro concederá la patente solicitada. Cuando el solicitante no realice ningún acto para obviar las objeciones formuladas por el Registro o por los terceros, la patente deberá ser denegada total o parcialmente. </a:t>
            </a:r>
          </a:p>
        </p:txBody>
      </p:sp>
      <p:sp>
        <p:nvSpPr>
          <p:cNvPr id="11264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A291C5D-E0EA-448D-B181-02C80DD9DEE2}" type="slidenum">
              <a:rPr lang="de-DE" altLang="en-US" sz="1300" smtClean="0">
                <a:latin typeface="Arial" charset="0"/>
              </a:rPr>
              <a:pPr eaLnBrk="1" hangingPunct="1">
                <a:spcBef>
                  <a:spcPct val="0"/>
                </a:spcBef>
              </a:pPr>
              <a:t>18</a:t>
            </a:fld>
            <a:endParaRPr lang="de-DE" altLang="en-US" sz="130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70000"/>
              </a:lnSpc>
            </a:pPr>
            <a:r>
              <a:rPr lang="es-ES" altLang="en-US" smtClean="0"/>
              <a:t>Generalmente, el informe de búsqueda suele elaborarse antes de la publicación de la solicitud de patente. Los solicitantes puede desistir de su solicitud en cualquier momento, por ejemplo si se detecta que su invención entra en conflicto con el estado de la técnica anterior. </a:t>
            </a:r>
          </a:p>
          <a:p>
            <a:pPr>
              <a:lnSpc>
                <a:spcPct val="70000"/>
              </a:lnSpc>
            </a:pPr>
            <a:r>
              <a:rPr lang="es-ES" altLang="en-US" smtClean="0"/>
              <a:t>Si las solicitudes se retiran lo suficientemente pronto, éstas no se publican. </a:t>
            </a:r>
          </a:p>
          <a:p>
            <a:pPr>
              <a:lnSpc>
                <a:spcPct val="70000"/>
              </a:lnSpc>
            </a:pPr>
            <a:endParaRPr lang="es-ES" altLang="en-US" smtClean="0"/>
          </a:p>
          <a:p>
            <a:pPr>
              <a:lnSpc>
                <a:spcPct val="70000"/>
              </a:lnSpc>
            </a:pPr>
            <a:r>
              <a:rPr lang="es-ES" altLang="en-US" smtClean="0"/>
              <a:t>Durante el plazo de oposición, cualquier tercero puede oponerse a la concesión de la patente, alegando los motivos (tasados) por los cuales estiman que la patente no debe ser concedida.</a:t>
            </a:r>
          </a:p>
          <a:p>
            <a:pPr>
              <a:lnSpc>
                <a:spcPct val="70000"/>
              </a:lnSpc>
            </a:pPr>
            <a:endParaRPr lang="es-ES" altLang="en-US" smtClean="0"/>
          </a:p>
          <a:p>
            <a:pPr>
              <a:lnSpc>
                <a:spcPct val="70000"/>
              </a:lnSpc>
            </a:pPr>
            <a:r>
              <a:rPr lang="es-ES" altLang="en-US" smtClean="0"/>
              <a:t>Las razones de lo dilatado del proceso de concesión de patentes (no sólo ante la OEP, sino también ante la mayor parte de las oficinas de patentes) radican en lo siguiente :</a:t>
            </a:r>
          </a:p>
          <a:p>
            <a:pPr>
              <a:lnSpc>
                <a:spcPct val="70000"/>
              </a:lnSpc>
            </a:pPr>
            <a:r>
              <a:rPr lang="es-ES" altLang="en-US" smtClean="0"/>
              <a:t> </a:t>
            </a:r>
          </a:p>
          <a:p>
            <a:pPr>
              <a:lnSpc>
                <a:spcPct val="70000"/>
              </a:lnSpc>
              <a:buFontTx/>
              <a:buChar char="-"/>
            </a:pPr>
            <a:r>
              <a:rPr lang="es-ES" altLang="en-US" smtClean="0"/>
              <a:t>los solicitantes disponen de un plazo muy largo para contestar a las comunicaciones de la oficina de patentes</a:t>
            </a:r>
          </a:p>
          <a:p>
            <a:pPr>
              <a:lnSpc>
                <a:spcPct val="70000"/>
              </a:lnSpc>
              <a:buFontTx/>
              <a:buChar char="-"/>
            </a:pPr>
            <a:r>
              <a:rPr lang="es-ES" altLang="en-US" smtClean="0"/>
              <a:t>hay una gran retraso en la gestión de solicitudes, debido a una gran oleada de actividad patentadora y de solicitudes de patentes a escala internacional.</a:t>
            </a:r>
          </a:p>
          <a:p>
            <a:pPr>
              <a:lnSpc>
                <a:spcPct val="70000"/>
              </a:lnSpc>
              <a:buFontTx/>
              <a:buChar char="-"/>
            </a:pPr>
            <a:endParaRPr lang="es-ES" altLang="en-US" smtClean="0"/>
          </a:p>
          <a:p>
            <a:pPr>
              <a:lnSpc>
                <a:spcPct val="70000"/>
              </a:lnSpc>
            </a:pPr>
            <a:r>
              <a:rPr lang="es-ES" altLang="en-US" smtClean="0"/>
              <a:t>La publicación de una solicitud de patente concede una limitada protección incluso antes de la concesión de la patente (véase el artículo 67 CPE).</a:t>
            </a:r>
          </a:p>
        </p:txBody>
      </p:sp>
      <p:sp>
        <p:nvSpPr>
          <p:cNvPr id="11366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28C1641-738C-4133-BCC3-D6AE179CB947}" type="slidenum">
              <a:rPr lang="de-DE" altLang="en-US" sz="1300" smtClean="0">
                <a:latin typeface="Arial" charset="0"/>
              </a:rPr>
              <a:pPr eaLnBrk="1" hangingPunct="1">
                <a:spcBef>
                  <a:spcPct val="0"/>
                </a:spcBef>
              </a:pPr>
              <a:t>19</a:t>
            </a:fld>
            <a:endParaRPr lang="de-DE" altLang="en-US" sz="130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21113" y="9386888"/>
            <a:ext cx="292258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3" tIns="45395" rIns="90793" bIns="45395" anchor="b"/>
          <a:lstStyle>
            <a:lvl1pPr defTabSz="947738" eaLnBrk="0" hangingPunct="0">
              <a:spcBef>
                <a:spcPct val="30000"/>
              </a:spcBef>
              <a:defRPr sz="1200">
                <a:solidFill>
                  <a:schemeClr val="tx1"/>
                </a:solidFill>
                <a:latin typeface="Calibri" pitchFamily="34" charset="0"/>
              </a:defRPr>
            </a:lvl1pPr>
            <a:lvl2pPr marL="769938" indent="-296863" defTabSz="947738" eaLnBrk="0" hangingPunct="0">
              <a:spcBef>
                <a:spcPct val="30000"/>
              </a:spcBef>
              <a:defRPr sz="1200">
                <a:solidFill>
                  <a:schemeClr val="tx1"/>
                </a:solidFill>
                <a:latin typeface="Calibri" pitchFamily="34" charset="0"/>
              </a:defRPr>
            </a:lvl2pPr>
            <a:lvl3pPr marL="1184275" indent="-236538" defTabSz="947738" eaLnBrk="0" hangingPunct="0">
              <a:spcBef>
                <a:spcPct val="30000"/>
              </a:spcBef>
              <a:defRPr sz="1200">
                <a:solidFill>
                  <a:schemeClr val="tx1"/>
                </a:solidFill>
                <a:latin typeface="Calibri" pitchFamily="34" charset="0"/>
              </a:defRPr>
            </a:lvl3pPr>
            <a:lvl4pPr marL="1658938" indent="-238125" defTabSz="947738" eaLnBrk="0" hangingPunct="0">
              <a:spcBef>
                <a:spcPct val="30000"/>
              </a:spcBef>
              <a:defRPr sz="1200">
                <a:solidFill>
                  <a:schemeClr val="tx1"/>
                </a:solidFill>
                <a:latin typeface="Calibri" pitchFamily="34" charset="0"/>
              </a:defRPr>
            </a:lvl4pPr>
            <a:lvl5pPr marL="2132013" indent="-236538" defTabSz="947738" eaLnBrk="0" hangingPunct="0">
              <a:spcBef>
                <a:spcPct val="30000"/>
              </a:spcBef>
              <a:defRPr sz="1200">
                <a:solidFill>
                  <a:schemeClr val="tx1"/>
                </a:solidFill>
                <a:latin typeface="Calibri" pitchFamily="34" charset="0"/>
              </a:defRPr>
            </a:lvl5pPr>
            <a:lvl6pPr marL="2589213" indent="-236538" defTabSz="947738" eaLnBrk="0" fontAlgn="base" hangingPunct="0">
              <a:spcBef>
                <a:spcPct val="30000"/>
              </a:spcBef>
              <a:spcAft>
                <a:spcPct val="0"/>
              </a:spcAft>
              <a:defRPr sz="1200">
                <a:solidFill>
                  <a:schemeClr val="tx1"/>
                </a:solidFill>
                <a:latin typeface="Calibri" pitchFamily="34" charset="0"/>
              </a:defRPr>
            </a:lvl6pPr>
            <a:lvl7pPr marL="3046413" indent="-236538" defTabSz="947738" eaLnBrk="0" fontAlgn="base" hangingPunct="0">
              <a:spcBef>
                <a:spcPct val="30000"/>
              </a:spcBef>
              <a:spcAft>
                <a:spcPct val="0"/>
              </a:spcAft>
              <a:defRPr sz="1200">
                <a:solidFill>
                  <a:schemeClr val="tx1"/>
                </a:solidFill>
                <a:latin typeface="Calibri" pitchFamily="34" charset="0"/>
              </a:defRPr>
            </a:lvl7pPr>
            <a:lvl8pPr marL="3503613" indent="-236538" defTabSz="947738" eaLnBrk="0" fontAlgn="base" hangingPunct="0">
              <a:spcBef>
                <a:spcPct val="30000"/>
              </a:spcBef>
              <a:spcAft>
                <a:spcPct val="0"/>
              </a:spcAft>
              <a:defRPr sz="1200">
                <a:solidFill>
                  <a:schemeClr val="tx1"/>
                </a:solidFill>
                <a:latin typeface="Calibri" pitchFamily="34" charset="0"/>
              </a:defRPr>
            </a:lvl8pPr>
            <a:lvl9pPr marL="3960813" indent="-236538" defTabSz="9477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1D71B40-1244-4E57-88E6-574D9333578E}" type="slidenum">
              <a:rPr lang="de-DE" altLang="en-US">
                <a:latin typeface="Arial" charset="0"/>
              </a:rPr>
              <a:pPr algn="r" eaLnBrk="1" hangingPunct="1">
                <a:spcBef>
                  <a:spcPct val="0"/>
                </a:spcBef>
              </a:pPr>
              <a:t>2</a:t>
            </a:fld>
            <a:endParaRPr lang="de-DE" altLang="en-US">
              <a:latin typeface="Arial"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smtClean="0"/>
              <a:t>Principales ventajas: </a:t>
            </a:r>
          </a:p>
          <a:p>
            <a:endParaRPr lang="es-ES" altLang="en-US" smtClean="0"/>
          </a:p>
          <a:p>
            <a:pPr>
              <a:buFontTx/>
              <a:buChar char="•"/>
            </a:pPr>
            <a:r>
              <a:rPr lang="es-ES" altLang="en-US" smtClean="0"/>
              <a:t>Una única solicitud de patente para unos 141 estados.</a:t>
            </a:r>
          </a:p>
          <a:p>
            <a:pPr>
              <a:buFontTx/>
              <a:buChar char="•"/>
            </a:pPr>
            <a:r>
              <a:rPr lang="es-ES" altLang="en-US" smtClean="0"/>
              <a:t>El pago de tasas nacionales y de traducción se aplaza; únicamente se generan cuando se inicia la fase nacional.</a:t>
            </a:r>
          </a:p>
          <a:p>
            <a:pPr>
              <a:buFontTx/>
              <a:buChar char="•"/>
            </a:pPr>
            <a:r>
              <a:rPr lang="es-ES" altLang="en-US" smtClean="0"/>
              <a:t>El inicio de la fase nacional puede retrasarse hasta 30 meses (OEP: 31 meses) tras presentar la solicitud.</a:t>
            </a:r>
          </a:p>
          <a:p>
            <a:pPr>
              <a:buFontTx/>
              <a:buChar char="•"/>
            </a:pPr>
            <a:r>
              <a:rPr lang="es-ES" altLang="en-US" smtClean="0"/>
              <a:t>En comparación con la prioridad de 12 meses: ¡</a:t>
            </a:r>
            <a:r>
              <a:rPr lang="es-ES" altLang="en-US" b="1" smtClean="0"/>
              <a:t>aplazamiento de decisiones y de costes hasta 18 meses!</a:t>
            </a:r>
          </a:p>
          <a:p>
            <a:endParaRPr lang="es-ES" altLang="en-US" smtClean="0"/>
          </a:p>
          <a:p>
            <a:r>
              <a:rPr lang="es-ES" altLang="en-US" smtClean="0"/>
              <a:t>Fecha de prioridad = la fecha de presentación de la primera solicitud de patente para una determinada invención</a:t>
            </a:r>
            <a:r>
              <a:rPr lang="en-US" altLang="en-US" smtClean="0"/>
              <a:t>.</a:t>
            </a:r>
          </a:p>
          <a:p>
            <a:endParaRPr lang="en-US" altLang="en-US" smtClean="0"/>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9A9B2E6-5D18-4343-BA64-4125ED71C47D}" type="slidenum">
              <a:rPr lang="de-DE" altLang="en-US" sz="1300" smtClean="0">
                <a:latin typeface="Arial" charset="0"/>
              </a:rPr>
              <a:pPr eaLnBrk="1" hangingPunct="1">
                <a:spcBef>
                  <a:spcPct val="0"/>
                </a:spcBef>
              </a:pPr>
              <a:t>20</a:t>
            </a:fld>
            <a:endParaRPr lang="de-DE" altLang="en-US" sz="130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BE639CA-6413-43D9-BE2B-8C1F2014C3F0}" type="slidenum">
              <a:rPr lang="de-DE" altLang="en-US" sz="1300" smtClean="0">
                <a:latin typeface="Arial" charset="0"/>
              </a:rPr>
              <a:pPr eaLnBrk="1" hangingPunct="1">
                <a:spcBef>
                  <a:spcPct val="0"/>
                </a:spcBef>
              </a:pPr>
              <a:t>21</a:t>
            </a:fld>
            <a:endParaRPr lang="de-DE" altLang="en-US" sz="1300"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s-ES" altLang="en-US" smtClean="0"/>
              <a:t>El coste estimado que figura en la diapositiva es el coste total hasta la concesión de la patente.</a:t>
            </a:r>
          </a:p>
          <a:p>
            <a:pPr>
              <a:lnSpc>
                <a:spcPct val="90000"/>
              </a:lnSpc>
            </a:pPr>
            <a:endParaRPr lang="es-ES" altLang="en-US" smtClean="0"/>
          </a:p>
          <a:p>
            <a:pPr>
              <a:lnSpc>
                <a:spcPct val="90000"/>
              </a:lnSpc>
            </a:pPr>
            <a:r>
              <a:rPr lang="es-ES" altLang="en-US" smtClean="0"/>
              <a:t>Normalmente la Oficina Alemana de Patentes suele tardar entre tres y cinco años en conceder una patente.</a:t>
            </a:r>
          </a:p>
          <a:p>
            <a:pPr>
              <a:lnSpc>
                <a:spcPct val="70000"/>
              </a:lnSpc>
            </a:pPr>
            <a:endParaRPr lang="es-ES" altLang="en-US" smtClean="0"/>
          </a:p>
          <a:p>
            <a:pPr>
              <a:lnSpc>
                <a:spcPct val="70000"/>
              </a:lnSpc>
            </a:pPr>
            <a:r>
              <a:rPr lang="es-ES" altLang="en-US" smtClean="0"/>
              <a:t>La mayor parte de las oficinas de patentes exigen el pago de las tasas de renovación de patentes para mantener en vigor la solicitud / patente. El objetivo de dichas tasas es eliminar las patentes inútiles antes del plazo máximo de 20 años. </a:t>
            </a:r>
          </a:p>
          <a:p>
            <a:pPr>
              <a:lnSpc>
                <a:spcPct val="70000"/>
              </a:lnSpc>
            </a:pPr>
            <a:endParaRPr lang="es-ES" altLang="en-US" smtClean="0"/>
          </a:p>
          <a:p>
            <a:pPr>
              <a:lnSpc>
                <a:spcPct val="70000"/>
              </a:lnSpc>
            </a:pPr>
            <a:r>
              <a:rPr lang="es-ES" altLang="en-US" smtClean="0"/>
              <a:t>Nota: es frecuente que una única patente no sea suficiente para proteger de forma eficaz una tecnología completamente nueva. En consecuencia, el coste total para obtener la protección concedida por las patentes puede elevarse sustancialmente. </a:t>
            </a:r>
          </a:p>
        </p:txBody>
      </p:sp>
      <p:sp>
        <p:nvSpPr>
          <p:cNvPr id="11674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09B7F15-DBCE-4987-BBB4-13809D9DF609}" type="slidenum">
              <a:rPr lang="de-DE" altLang="en-US" sz="1300" smtClean="0">
                <a:latin typeface="Arial" charset="0"/>
              </a:rPr>
              <a:pPr eaLnBrk="1" hangingPunct="1">
                <a:spcBef>
                  <a:spcPct val="0"/>
                </a:spcBef>
              </a:pPr>
              <a:t>22</a:t>
            </a:fld>
            <a:endParaRPr lang="de-DE" altLang="en-US" sz="1300"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smtClean="0"/>
              <a:t>Coste de una patente europea frente a una patente alemana:</a:t>
            </a:r>
          </a:p>
          <a:p>
            <a:endParaRPr lang="es-ES" altLang="en-US" smtClean="0"/>
          </a:p>
          <a:p>
            <a:pPr>
              <a:buFontTx/>
              <a:buChar char="-"/>
            </a:pPr>
            <a:r>
              <a:rPr lang="es-ES" altLang="en-US" smtClean="0"/>
              <a:t>Mayores honorarios del abogado de patentes.</a:t>
            </a:r>
          </a:p>
          <a:p>
            <a:pPr>
              <a:buFontTx/>
              <a:buChar char="-"/>
            </a:pPr>
            <a:r>
              <a:rPr lang="es-ES" altLang="en-US" smtClean="0"/>
              <a:t>Tasas superiores de la Oficina Europea de Patentes.</a:t>
            </a:r>
          </a:p>
          <a:p>
            <a:pPr>
              <a:buFontTx/>
              <a:buChar char="-"/>
            </a:pPr>
            <a:r>
              <a:rPr lang="es-ES" altLang="en-US" smtClean="0"/>
              <a:t>Necesidad de traducciones (en función de los países elegidos).</a:t>
            </a:r>
          </a:p>
          <a:p>
            <a:pPr>
              <a:buFontTx/>
              <a:buChar char="-"/>
            </a:pPr>
            <a:endParaRPr lang="es-ES" altLang="en-US" smtClean="0"/>
          </a:p>
          <a:p>
            <a:r>
              <a:rPr lang="es-ES" altLang="en-US" smtClean="0"/>
              <a:t>Nota: Los costes indicados se refieren a los costes generados hasta la fecha de concesión de la patente. No incluyen las tasas de renovación devengadas a partir de dicho momento.</a:t>
            </a:r>
          </a:p>
          <a:p>
            <a:endParaRPr lang="en-US" altLang="en-US" smtClean="0"/>
          </a:p>
          <a:p>
            <a:endParaRPr lang="en-US" altLang="en-US" sz="900" smtClean="0"/>
          </a:p>
        </p:txBody>
      </p:sp>
      <p:sp>
        <p:nvSpPr>
          <p:cNvPr id="11776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866E584-DC5D-4856-AFD7-37C6037925D6}" type="slidenum">
              <a:rPr lang="de-DE" altLang="en-US" sz="1300" smtClean="0">
                <a:latin typeface="Arial" charset="0"/>
              </a:rPr>
              <a:pPr eaLnBrk="1" hangingPunct="1">
                <a:spcBef>
                  <a:spcPct val="0"/>
                </a:spcBef>
              </a:pPr>
              <a:t>23</a:t>
            </a:fld>
            <a:endParaRPr lang="de-DE" altLang="en-US" sz="130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21113" y="9386888"/>
            <a:ext cx="292258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3" tIns="45395" rIns="90793" bIns="45395" anchor="b"/>
          <a:lstStyle>
            <a:lvl1pPr defTabSz="947738" eaLnBrk="0" hangingPunct="0">
              <a:spcBef>
                <a:spcPct val="30000"/>
              </a:spcBef>
              <a:defRPr sz="1200">
                <a:solidFill>
                  <a:schemeClr val="tx1"/>
                </a:solidFill>
                <a:latin typeface="Calibri" pitchFamily="34" charset="0"/>
              </a:defRPr>
            </a:lvl1pPr>
            <a:lvl2pPr marL="769938" indent="-296863" defTabSz="947738" eaLnBrk="0" hangingPunct="0">
              <a:spcBef>
                <a:spcPct val="30000"/>
              </a:spcBef>
              <a:defRPr sz="1200">
                <a:solidFill>
                  <a:schemeClr val="tx1"/>
                </a:solidFill>
                <a:latin typeface="Calibri" pitchFamily="34" charset="0"/>
              </a:defRPr>
            </a:lvl2pPr>
            <a:lvl3pPr marL="1184275" indent="-236538" defTabSz="947738" eaLnBrk="0" hangingPunct="0">
              <a:spcBef>
                <a:spcPct val="30000"/>
              </a:spcBef>
              <a:defRPr sz="1200">
                <a:solidFill>
                  <a:schemeClr val="tx1"/>
                </a:solidFill>
                <a:latin typeface="Calibri" pitchFamily="34" charset="0"/>
              </a:defRPr>
            </a:lvl3pPr>
            <a:lvl4pPr marL="1658938" indent="-238125" defTabSz="947738" eaLnBrk="0" hangingPunct="0">
              <a:spcBef>
                <a:spcPct val="30000"/>
              </a:spcBef>
              <a:defRPr sz="1200">
                <a:solidFill>
                  <a:schemeClr val="tx1"/>
                </a:solidFill>
                <a:latin typeface="Calibri" pitchFamily="34" charset="0"/>
              </a:defRPr>
            </a:lvl4pPr>
            <a:lvl5pPr marL="2132013" indent="-236538" defTabSz="947738" eaLnBrk="0" hangingPunct="0">
              <a:spcBef>
                <a:spcPct val="30000"/>
              </a:spcBef>
              <a:defRPr sz="1200">
                <a:solidFill>
                  <a:schemeClr val="tx1"/>
                </a:solidFill>
                <a:latin typeface="Calibri" pitchFamily="34" charset="0"/>
              </a:defRPr>
            </a:lvl5pPr>
            <a:lvl6pPr marL="2589213" indent="-236538" defTabSz="947738" eaLnBrk="0" fontAlgn="base" hangingPunct="0">
              <a:spcBef>
                <a:spcPct val="30000"/>
              </a:spcBef>
              <a:spcAft>
                <a:spcPct val="0"/>
              </a:spcAft>
              <a:defRPr sz="1200">
                <a:solidFill>
                  <a:schemeClr val="tx1"/>
                </a:solidFill>
                <a:latin typeface="Calibri" pitchFamily="34" charset="0"/>
              </a:defRPr>
            </a:lvl6pPr>
            <a:lvl7pPr marL="3046413" indent="-236538" defTabSz="947738" eaLnBrk="0" fontAlgn="base" hangingPunct="0">
              <a:spcBef>
                <a:spcPct val="30000"/>
              </a:spcBef>
              <a:spcAft>
                <a:spcPct val="0"/>
              </a:spcAft>
              <a:defRPr sz="1200">
                <a:solidFill>
                  <a:schemeClr val="tx1"/>
                </a:solidFill>
                <a:latin typeface="Calibri" pitchFamily="34" charset="0"/>
              </a:defRPr>
            </a:lvl7pPr>
            <a:lvl8pPr marL="3503613" indent="-236538" defTabSz="947738" eaLnBrk="0" fontAlgn="base" hangingPunct="0">
              <a:spcBef>
                <a:spcPct val="30000"/>
              </a:spcBef>
              <a:spcAft>
                <a:spcPct val="0"/>
              </a:spcAft>
              <a:defRPr sz="1200">
                <a:solidFill>
                  <a:schemeClr val="tx1"/>
                </a:solidFill>
                <a:latin typeface="Calibri" pitchFamily="34" charset="0"/>
              </a:defRPr>
            </a:lvl8pPr>
            <a:lvl9pPr marL="3960813" indent="-236538" defTabSz="9477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DAF72469-4FE8-47ED-A3CD-FA90E5EBDB96}" type="slidenum">
              <a:rPr lang="de-DE" altLang="en-US">
                <a:latin typeface="Arial" charset="0"/>
              </a:rPr>
              <a:pPr algn="r" eaLnBrk="1" hangingPunct="1">
                <a:spcBef>
                  <a:spcPct val="0"/>
                </a:spcBef>
              </a:pPr>
              <a:t>24</a:t>
            </a:fld>
            <a:endParaRPr lang="de-DE" altLang="en-US">
              <a:latin typeface="Arial" charset="0"/>
            </a:endParaRPr>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smtClean="0"/>
              <a:t>Las solicitudes de patente se publican siempre 18 meses después de su presentación y, a partir de entonces, pasan a estar disponibles en la bases de datos gratuitas a través de internet. </a:t>
            </a:r>
          </a:p>
          <a:p>
            <a:endParaRPr lang="es-ES" altLang="en-US" smtClean="0"/>
          </a:p>
          <a:p>
            <a:r>
              <a:rPr lang="es-ES" altLang="en-US" smtClean="0"/>
              <a:t>Las solicitudes de patentes </a:t>
            </a:r>
            <a:r>
              <a:rPr lang="es-ES" altLang="en-US" b="1" smtClean="0"/>
              <a:t>también</a:t>
            </a:r>
            <a:r>
              <a:rPr lang="es-ES" altLang="en-US" smtClean="0"/>
              <a:t> ofrecen un cierto grado de protección pues los competidores pueden presuponer acertadamente que la patente se va a conceder y eso les disuadirá de invertir en la comercialización de un producto potencialmente infractor. </a:t>
            </a:r>
          </a:p>
          <a:p>
            <a:endParaRPr lang="es-ES" altLang="en-US" smtClean="0"/>
          </a:p>
          <a:p>
            <a:r>
              <a:rPr lang="es-ES" altLang="en-US" smtClean="0"/>
              <a:t>Además, también conceden protección legal (ver notas complementarias).</a:t>
            </a:r>
          </a:p>
          <a:p>
            <a:endParaRPr lang="es-ES" altLang="en-US" smtClean="0"/>
          </a:p>
          <a:p>
            <a:r>
              <a:rPr lang="es-ES" altLang="en-US" smtClean="0"/>
              <a:t>Notas: </a:t>
            </a:r>
          </a:p>
          <a:p>
            <a:pPr>
              <a:buFontTx/>
              <a:buChar char="-"/>
            </a:pPr>
            <a:r>
              <a:rPr lang="es-ES" altLang="en-US" smtClean="0"/>
              <a:t>A pesar de que con carácter general se considera que las patentes constituyen un derecho muy sólido y exigible, es posible que incluso una patente que ya ha sido concedida sea declarada nula en el marco de un procedimiento judicial (es decir, que a pesar de que la oficina de patentes haya concedido la patente inicialmente, es posible que los jueces consideren que no debería haberlo hecho).</a:t>
            </a:r>
          </a:p>
          <a:p>
            <a:pPr>
              <a:buFontTx/>
              <a:buChar char="-"/>
            </a:pPr>
            <a:r>
              <a:rPr lang="es-ES" altLang="en-US" smtClean="0"/>
              <a:t>Exigir los derechos derivados de una patente puede implicar ir a juicio, lo que puede resultar costoso.</a:t>
            </a:r>
          </a:p>
        </p:txBody>
      </p:sp>
      <p:sp>
        <p:nvSpPr>
          <p:cNvPr id="11981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F1ABF34-9CD8-4428-BBB0-2F268C7790A0}" type="slidenum">
              <a:rPr lang="de-DE" altLang="en-US" sz="1300" smtClean="0">
                <a:latin typeface="Arial" charset="0"/>
              </a:rPr>
              <a:pPr eaLnBrk="1" hangingPunct="1">
                <a:spcBef>
                  <a:spcPct val="0"/>
                </a:spcBef>
              </a:pPr>
              <a:t>25</a:t>
            </a:fld>
            <a:endParaRPr lang="de-DE" altLang="en-US" sz="1300"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smtClean="0"/>
              <a:t>Divulgación de información:</a:t>
            </a:r>
          </a:p>
          <a:p>
            <a:pPr>
              <a:buFontTx/>
              <a:buChar char="-"/>
            </a:pPr>
            <a:r>
              <a:rPr lang="es-ES" altLang="en-US" smtClean="0"/>
              <a:t>La invención puede publicarse en un periódico, revista, diario, libro o base de datos pública sobre el estado de la técnica.</a:t>
            </a:r>
          </a:p>
          <a:p>
            <a:pPr>
              <a:buFontTx/>
              <a:buChar char="-"/>
            </a:pPr>
            <a:r>
              <a:rPr lang="es-ES" altLang="en-US" smtClean="0"/>
              <a:t>La publicación evita que otros soliciten una patente sobre la misma invención y la convierte en una invención libre de patentes (</a:t>
            </a:r>
            <a:r>
              <a:rPr lang="es-ES" altLang="en-US" i="1" smtClean="0"/>
              <a:t>“patent-free”</a:t>
            </a:r>
            <a:r>
              <a:rPr lang="es-ES" altLang="en-US" smtClean="0"/>
              <a:t>) (no obstante, puede ocurrir que otras patentes anteriores impidan su uso efectivo).</a:t>
            </a:r>
          </a:p>
          <a:p>
            <a:pPr>
              <a:buFontTx/>
              <a:buChar char="-"/>
            </a:pPr>
            <a:endParaRPr lang="es-ES" altLang="en-US" smtClean="0"/>
          </a:p>
          <a:p>
            <a:r>
              <a:rPr lang="es-ES" altLang="en-US" smtClean="0"/>
              <a:t>Secretos industriales: </a:t>
            </a:r>
          </a:p>
          <a:p>
            <a:pPr>
              <a:buFontTx/>
              <a:buChar char="-"/>
            </a:pPr>
            <a:r>
              <a:rPr lang="es-ES" altLang="en-US" smtClean="0"/>
              <a:t>Se utilizan sobre todo para invenciones que no cumplen los requisitos para obtener la protección de una patente y para procesos de fabricación que no pueden ser objeto de ingeniería inversa mediante el análisis del producto final. En tal caso, la vulneración de patentes sería muy difícil de demostrar y, en consecuencia, las patentes resultarían ineficaces. </a:t>
            </a:r>
          </a:p>
          <a:p>
            <a:pPr>
              <a:buFontTx/>
              <a:buChar char="-"/>
            </a:pPr>
            <a:r>
              <a:rPr lang="es-ES" altLang="en-US" smtClean="0"/>
              <a:t>En promedio, la información tecnológica detallada suele filtrarse al cabo de un año.</a:t>
            </a:r>
          </a:p>
          <a:p>
            <a:endParaRPr lang="es-ES" altLang="en-US" smtClean="0"/>
          </a:p>
          <a:p>
            <a:r>
              <a:rPr lang="es-ES" altLang="en-US" smtClean="0"/>
              <a:t>Por otra parte, existen otros medios complementarios para proteger las invenciones: las </a:t>
            </a:r>
            <a:r>
              <a:rPr lang="es-ES" altLang="en-US" b="1" smtClean="0"/>
              <a:t>ventajas de anticipación temporal (el plazo de lanzamiento al mercado (“</a:t>
            </a:r>
            <a:r>
              <a:rPr lang="es-ES" altLang="en-US" b="1" i="1" smtClean="0"/>
              <a:t>time-to-market</a:t>
            </a:r>
            <a:r>
              <a:rPr lang="es-ES" altLang="en-US" b="1" smtClean="0"/>
              <a:t>”)</a:t>
            </a:r>
            <a:r>
              <a:rPr lang="es-ES" altLang="en-US" smtClean="0"/>
              <a:t>, los efectos de la curva de aprendizaje, los efectos de red (es decir, crear una base de usuarios),las relaciones con los clientes, etc. A través de la realización de estudios se desprende que estas opciones son </a:t>
            </a:r>
            <a:r>
              <a:rPr lang="es-ES" altLang="en-US" b="1" smtClean="0"/>
              <a:t>al menos tan importantes como la protección de una patente y otros instrumentos jurídicos</a:t>
            </a:r>
            <a:r>
              <a:rPr lang="es-ES" altLang="en-US" smtClean="0"/>
              <a:t>. </a:t>
            </a:r>
            <a:endParaRPr lang="es-ES" altLang="en-US" b="1" smtClean="0"/>
          </a:p>
          <a:p>
            <a:endParaRPr lang="en-GB" altLang="en-US" smtClean="0"/>
          </a:p>
        </p:txBody>
      </p:sp>
      <p:sp>
        <p:nvSpPr>
          <p:cNvPr id="12083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4E5BFD7-53FF-4B5C-9486-C776217DE062}" type="slidenum">
              <a:rPr lang="de-DE" altLang="en-US" sz="1300" smtClean="0">
                <a:latin typeface="Arial" charset="0"/>
              </a:rPr>
              <a:pPr eaLnBrk="1" hangingPunct="1">
                <a:spcBef>
                  <a:spcPct val="0"/>
                </a:spcBef>
              </a:pPr>
              <a:t>26</a:t>
            </a:fld>
            <a:endParaRPr lang="de-DE" altLang="en-US" sz="1300"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sz="1000" smtClean="0"/>
              <a:t>La mayoría de las patentes tienen un valor inferior a 300.000 euros, pero el valor de 1 de cada 100 supera los 100 millones de euros (Estudio europeo PATVAL).</a:t>
            </a:r>
          </a:p>
          <a:p>
            <a:endParaRPr lang="es-ES" altLang="en-US" sz="1000" smtClean="0"/>
          </a:p>
          <a:p>
            <a:r>
              <a:rPr lang="es-ES" altLang="en-US" sz="1000" smtClean="0"/>
              <a:t>Las universidades estadounidenses ingresan aproximadamente 1.500 millones de dólares (casi un 3% de su presupuesto anual destinado a la investigación) por cánones correspondientes a licencias de patentes (Encuesta sobre licencias en Estados Unidos de 2004 de la AUTM).</a:t>
            </a:r>
          </a:p>
          <a:p>
            <a:endParaRPr lang="es-ES" altLang="en-US" sz="1000" smtClean="0"/>
          </a:p>
          <a:p>
            <a:r>
              <a:rPr lang="es-ES" altLang="en-US" sz="1000" smtClean="0"/>
              <a:t>Resultados de un estudio realizado sobre más de 7.000 patentes :		% de todas las patentes</a:t>
            </a:r>
          </a:p>
          <a:p>
            <a:endParaRPr lang="es-ES" altLang="en-US" sz="1000" smtClean="0"/>
          </a:p>
          <a:p>
            <a:r>
              <a:rPr lang="es-ES" altLang="en-US" sz="1000" smtClean="0"/>
              <a:t>Protección de productos o procesos propios			50</a:t>
            </a:r>
          </a:p>
          <a:p>
            <a:r>
              <a:rPr lang="es-ES" altLang="en-US" sz="1000" smtClean="0"/>
              <a:t>Únicamente para conceder licencias		   		  6</a:t>
            </a:r>
          </a:p>
          <a:p>
            <a:r>
              <a:rPr lang="es-ES" altLang="en-US" sz="1000" smtClean="0"/>
              <a:t>Para conceder licencias y también para ser usadas	 		  4</a:t>
            </a:r>
          </a:p>
          <a:p>
            <a:r>
              <a:rPr lang="es-ES" altLang="en-US" sz="1000" smtClean="0"/>
              <a:t>Para intercambio de licencias (</a:t>
            </a:r>
            <a:r>
              <a:rPr lang="es-ES" altLang="en-US" sz="1000" i="1" smtClean="0"/>
              <a:t>cross-licensing</a:t>
            </a:r>
            <a:r>
              <a:rPr lang="es-ES" altLang="en-US" sz="1000" smtClean="0"/>
              <a:t>)		  	  3</a:t>
            </a:r>
          </a:p>
          <a:p>
            <a:r>
              <a:rPr lang="es-ES" altLang="en-US" sz="1000" smtClean="0"/>
              <a:t>Para evitar la competencia					19</a:t>
            </a:r>
          </a:p>
          <a:p>
            <a:r>
              <a:rPr lang="es-ES" altLang="en-US" sz="1000" smtClean="0"/>
              <a:t>Para no ser usadas (por el momento)				17</a:t>
            </a:r>
          </a:p>
          <a:p>
            <a:endParaRPr lang="es-ES" altLang="en-US" sz="1000" smtClean="0"/>
          </a:p>
          <a:p>
            <a:r>
              <a:rPr lang="es-ES" altLang="en-US" sz="1000" smtClean="0"/>
              <a:t>(existen diferencias significativas en función de los países, de los sectores industriales y del tamaño de las empresas).</a:t>
            </a:r>
          </a:p>
          <a:p>
            <a:r>
              <a:rPr lang="es-ES" altLang="en-US" sz="1000" smtClean="0"/>
              <a:t>Fuente: Giuri y otros, 2007.</a:t>
            </a:r>
          </a:p>
          <a:p>
            <a:endParaRPr lang="es-ES" altLang="en-US" sz="1000" smtClean="0"/>
          </a:p>
          <a:p>
            <a:r>
              <a:rPr lang="es-ES" altLang="en-US" sz="1000" smtClean="0"/>
              <a:t>Las licencias cruzadas son muy importantes en algunos sectores. Recordemos el ejemplo del teléfono móvil: un teléfono móvil común emplea tecnología protegida por tal número de patentes que la mayor parte de las empresas de telefonía móvil han celebrado acuerdos de intercambio de licencias para autorizarse mutuamente a utilizar sus respectivas patentes.</a:t>
            </a:r>
          </a:p>
          <a:p>
            <a:endParaRPr lang="en-US" altLang="en-US" sz="1000" smtClean="0"/>
          </a:p>
        </p:txBody>
      </p:sp>
      <p:sp>
        <p:nvSpPr>
          <p:cNvPr id="12186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85B7536-C43E-470A-9E02-5F98175CF8B6}" type="slidenum">
              <a:rPr lang="de-DE" altLang="en-US" sz="1300" smtClean="0">
                <a:latin typeface="Arial" charset="0"/>
              </a:rPr>
              <a:pPr eaLnBrk="1" hangingPunct="1">
                <a:spcBef>
                  <a:spcPct val="0"/>
                </a:spcBef>
              </a:pPr>
              <a:t>27</a:t>
            </a:fld>
            <a:endParaRPr lang="de-DE" altLang="en-US" sz="130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Folienbildplatzhalter 1"/>
          <p:cNvSpPr>
            <a:spLocks noGrp="1" noRot="1" noChangeAspect="1" noTextEdit="1"/>
          </p:cNvSpPr>
          <p:nvPr>
            <p:ph type="sldImg"/>
          </p:nvPr>
        </p:nvSpPr>
        <p:spPr bwMode="auto">
          <a:xfrm>
            <a:off x="903288" y="741363"/>
            <a:ext cx="4938712"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izenplatzhalter 2"/>
          <p:cNvSpPr>
            <a:spLocks noGrp="1"/>
          </p:cNvSpPr>
          <p:nvPr>
            <p:ph type="body" idx="1"/>
          </p:nvPr>
        </p:nvSpPr>
        <p:spPr>
          <a:xfrm>
            <a:off x="674688" y="4692650"/>
            <a:ext cx="5394325" cy="444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smtClean="0"/>
              <a:t>En promedio, el 3% del presupuesto de las universidades estadounidenses destinado a la investigación procede de cánones por licencias (frente al 1,1% en Europa).</a:t>
            </a:r>
          </a:p>
          <a:p>
            <a:endParaRPr lang="en-US" altLang="en-US" b="1" smtClean="0"/>
          </a:p>
          <a:p>
            <a:endParaRPr lang="en-US" altLang="en-US" sz="1100" smtClean="0"/>
          </a:p>
        </p:txBody>
      </p:sp>
      <p:sp>
        <p:nvSpPr>
          <p:cNvPr id="12288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CFC3839-C07E-411F-81E3-093D558FA798}" type="slidenum">
              <a:rPr lang="de-DE" altLang="en-US" sz="1300" smtClean="0">
                <a:latin typeface="Arial" charset="0"/>
              </a:rPr>
              <a:pPr eaLnBrk="1" hangingPunct="1">
                <a:spcBef>
                  <a:spcPct val="0"/>
                </a:spcBef>
              </a:pPr>
              <a:t>28</a:t>
            </a:fld>
            <a:endParaRPr lang="de-DE" altLang="en-US" sz="1300"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21113" y="9386888"/>
            <a:ext cx="292258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3" tIns="45395" rIns="90793" bIns="45395" anchor="b"/>
          <a:lstStyle>
            <a:lvl1pPr defTabSz="947738" eaLnBrk="0" hangingPunct="0">
              <a:spcBef>
                <a:spcPct val="30000"/>
              </a:spcBef>
              <a:defRPr sz="1200">
                <a:solidFill>
                  <a:schemeClr val="tx1"/>
                </a:solidFill>
                <a:latin typeface="Calibri" pitchFamily="34" charset="0"/>
              </a:defRPr>
            </a:lvl1pPr>
            <a:lvl2pPr marL="769938" indent="-296863" defTabSz="947738" eaLnBrk="0" hangingPunct="0">
              <a:spcBef>
                <a:spcPct val="30000"/>
              </a:spcBef>
              <a:defRPr sz="1200">
                <a:solidFill>
                  <a:schemeClr val="tx1"/>
                </a:solidFill>
                <a:latin typeface="Calibri" pitchFamily="34" charset="0"/>
              </a:defRPr>
            </a:lvl2pPr>
            <a:lvl3pPr marL="1184275" indent="-236538" defTabSz="947738" eaLnBrk="0" hangingPunct="0">
              <a:spcBef>
                <a:spcPct val="30000"/>
              </a:spcBef>
              <a:defRPr sz="1200">
                <a:solidFill>
                  <a:schemeClr val="tx1"/>
                </a:solidFill>
                <a:latin typeface="Calibri" pitchFamily="34" charset="0"/>
              </a:defRPr>
            </a:lvl3pPr>
            <a:lvl4pPr marL="1658938" indent="-238125" defTabSz="947738" eaLnBrk="0" hangingPunct="0">
              <a:spcBef>
                <a:spcPct val="30000"/>
              </a:spcBef>
              <a:defRPr sz="1200">
                <a:solidFill>
                  <a:schemeClr val="tx1"/>
                </a:solidFill>
                <a:latin typeface="Calibri" pitchFamily="34" charset="0"/>
              </a:defRPr>
            </a:lvl4pPr>
            <a:lvl5pPr marL="2132013" indent="-236538" defTabSz="947738" eaLnBrk="0" hangingPunct="0">
              <a:spcBef>
                <a:spcPct val="30000"/>
              </a:spcBef>
              <a:defRPr sz="1200">
                <a:solidFill>
                  <a:schemeClr val="tx1"/>
                </a:solidFill>
                <a:latin typeface="Calibri" pitchFamily="34" charset="0"/>
              </a:defRPr>
            </a:lvl5pPr>
            <a:lvl6pPr marL="2589213" indent="-236538" defTabSz="947738" eaLnBrk="0" fontAlgn="base" hangingPunct="0">
              <a:spcBef>
                <a:spcPct val="30000"/>
              </a:spcBef>
              <a:spcAft>
                <a:spcPct val="0"/>
              </a:spcAft>
              <a:defRPr sz="1200">
                <a:solidFill>
                  <a:schemeClr val="tx1"/>
                </a:solidFill>
                <a:latin typeface="Calibri" pitchFamily="34" charset="0"/>
              </a:defRPr>
            </a:lvl6pPr>
            <a:lvl7pPr marL="3046413" indent="-236538" defTabSz="947738" eaLnBrk="0" fontAlgn="base" hangingPunct="0">
              <a:spcBef>
                <a:spcPct val="30000"/>
              </a:spcBef>
              <a:spcAft>
                <a:spcPct val="0"/>
              </a:spcAft>
              <a:defRPr sz="1200">
                <a:solidFill>
                  <a:schemeClr val="tx1"/>
                </a:solidFill>
                <a:latin typeface="Calibri" pitchFamily="34" charset="0"/>
              </a:defRPr>
            </a:lvl7pPr>
            <a:lvl8pPr marL="3503613" indent="-236538" defTabSz="947738" eaLnBrk="0" fontAlgn="base" hangingPunct="0">
              <a:spcBef>
                <a:spcPct val="30000"/>
              </a:spcBef>
              <a:spcAft>
                <a:spcPct val="0"/>
              </a:spcAft>
              <a:defRPr sz="1200">
                <a:solidFill>
                  <a:schemeClr val="tx1"/>
                </a:solidFill>
                <a:latin typeface="Calibri" pitchFamily="34" charset="0"/>
              </a:defRPr>
            </a:lvl8pPr>
            <a:lvl9pPr marL="3960813" indent="-236538" defTabSz="9477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79D4BA6-853B-47D2-8F6D-A5CC6C5AB3A0}" type="slidenum">
              <a:rPr lang="de-DE" altLang="en-US">
                <a:latin typeface="Arial" charset="0"/>
              </a:rPr>
              <a:pPr algn="r" eaLnBrk="1" hangingPunct="1">
                <a:spcBef>
                  <a:spcPct val="0"/>
                </a:spcBef>
              </a:pPr>
              <a:t>29</a:t>
            </a:fld>
            <a:endParaRPr lang="de-DE" altLang="en-US">
              <a:latin typeface="Arial" charset="0"/>
            </a:endParaRPr>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defRPr>
                <a:solidFill>
                  <a:schemeClr val="tx1"/>
                </a:solidFill>
                <a:latin typeface="Arial" charset="0"/>
                <a:cs typeface="Arial" charset="0"/>
              </a:defRPr>
            </a:lvl1pPr>
            <a:lvl2pPr marL="742950" indent="-285750" defTabSz="876300" eaLnBrk="0" hangingPunct="0">
              <a:defRPr>
                <a:solidFill>
                  <a:schemeClr val="tx1"/>
                </a:solidFill>
                <a:latin typeface="Arial" charset="0"/>
                <a:cs typeface="Arial" charset="0"/>
              </a:defRPr>
            </a:lvl2pPr>
            <a:lvl3pPr marL="1143000" indent="-228600" defTabSz="876300" eaLnBrk="0" hangingPunct="0">
              <a:defRPr>
                <a:solidFill>
                  <a:schemeClr val="tx1"/>
                </a:solidFill>
                <a:latin typeface="Arial" charset="0"/>
                <a:cs typeface="Arial" charset="0"/>
              </a:defRPr>
            </a:lvl3pPr>
            <a:lvl4pPr marL="1600200" indent="-228600" defTabSz="876300" eaLnBrk="0" hangingPunct="0">
              <a:defRPr>
                <a:solidFill>
                  <a:schemeClr val="tx1"/>
                </a:solidFill>
                <a:latin typeface="Arial" charset="0"/>
                <a:cs typeface="Arial" charset="0"/>
              </a:defRPr>
            </a:lvl4pPr>
            <a:lvl5pPr marL="2057400" indent="-228600" defTabSz="876300" eaLnBrk="0" hangingPunct="0">
              <a:defRPr>
                <a:solidFill>
                  <a:schemeClr val="tx1"/>
                </a:solidFill>
                <a:latin typeface="Arial" charset="0"/>
                <a:cs typeface="Arial" charset="0"/>
              </a:defRPr>
            </a:lvl5pPr>
            <a:lvl6pPr marL="2514600" indent="-228600" defTabSz="876300" eaLnBrk="0" fontAlgn="base" hangingPunct="0">
              <a:spcBef>
                <a:spcPct val="0"/>
              </a:spcBef>
              <a:spcAft>
                <a:spcPct val="0"/>
              </a:spcAft>
              <a:defRPr>
                <a:solidFill>
                  <a:schemeClr val="tx1"/>
                </a:solidFill>
                <a:latin typeface="Arial" charset="0"/>
                <a:cs typeface="Arial" charset="0"/>
              </a:defRPr>
            </a:lvl6pPr>
            <a:lvl7pPr marL="2971800" indent="-228600" defTabSz="876300" eaLnBrk="0" fontAlgn="base" hangingPunct="0">
              <a:spcBef>
                <a:spcPct val="0"/>
              </a:spcBef>
              <a:spcAft>
                <a:spcPct val="0"/>
              </a:spcAft>
              <a:defRPr>
                <a:solidFill>
                  <a:schemeClr val="tx1"/>
                </a:solidFill>
                <a:latin typeface="Arial" charset="0"/>
                <a:cs typeface="Arial" charset="0"/>
              </a:defRPr>
            </a:lvl7pPr>
            <a:lvl8pPr marL="3429000" indent="-228600" defTabSz="876300" eaLnBrk="0" fontAlgn="base" hangingPunct="0">
              <a:spcBef>
                <a:spcPct val="0"/>
              </a:spcBef>
              <a:spcAft>
                <a:spcPct val="0"/>
              </a:spcAft>
              <a:defRPr>
                <a:solidFill>
                  <a:schemeClr val="tx1"/>
                </a:solidFill>
                <a:latin typeface="Arial" charset="0"/>
                <a:cs typeface="Arial" charset="0"/>
              </a:defRPr>
            </a:lvl8pPr>
            <a:lvl9pPr marL="3886200" indent="-228600" defTabSz="876300" eaLnBrk="0" fontAlgn="base" hangingPunct="0">
              <a:spcBef>
                <a:spcPct val="0"/>
              </a:spcBef>
              <a:spcAft>
                <a:spcPct val="0"/>
              </a:spcAft>
              <a:defRPr>
                <a:solidFill>
                  <a:schemeClr val="tx1"/>
                </a:solidFill>
                <a:latin typeface="Arial" charset="0"/>
                <a:cs typeface="Arial" charset="0"/>
              </a:defRPr>
            </a:lvl9pPr>
          </a:lstStyle>
          <a:p>
            <a:pPr eaLnBrk="1" hangingPunct="1"/>
            <a:fld id="{92AB71C0-DB99-40FB-A477-3E6BAA0996F1}" type="slidenum">
              <a:rPr lang="de-DE" altLang="en-US" smtClean="0"/>
              <a:pPr eaLnBrk="1" hangingPunct="1"/>
              <a:t>3</a:t>
            </a:fld>
            <a:endParaRPr lang="de-DE"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smtClean="0"/>
              <a:t>Sólo en Europa se gastan anualmente unos 60.000 millones de euros en duplicar resultados de I+D ya obtenidos previamente.</a:t>
            </a:r>
          </a:p>
          <a:p>
            <a:endParaRPr lang="es-ES" altLang="en-US" smtClean="0"/>
          </a:p>
          <a:p>
            <a:r>
              <a:rPr lang="es-ES" altLang="en-US" smtClean="0"/>
              <a:t>La Oficina de Patentes austriaca estima que se desperdician 60.000 millones de euros al año en Europa, incluyendo 1.000 millones de euros en Austria.</a:t>
            </a:r>
          </a:p>
          <a:p>
            <a:r>
              <a:rPr lang="es-ES" altLang="en-US" smtClean="0"/>
              <a:t>El presidente de la Asociación de Inventores Austriacos estima (en 2005) que unos 10.000 de los 30.000 inventores que están en activo  en Austria trabajan “en vano”.</a:t>
            </a:r>
          </a:p>
          <a:p>
            <a:r>
              <a:rPr lang="es-ES" altLang="en-US" smtClean="0"/>
              <a:t>La agencia de transferencia de tecnología ProVendis calcula que el 25% de la inversión alemana en I+D se desperdicia en duplicar I+D ya realizada.</a:t>
            </a:r>
          </a:p>
          <a:p>
            <a:endParaRPr lang="es-ES" altLang="en-US" smtClean="0"/>
          </a:p>
          <a:p>
            <a:r>
              <a:rPr lang="es-ES" altLang="en-US" smtClean="0"/>
              <a:t>-&gt; Revise las publicaciones (incluyendo artículos y patentes) </a:t>
            </a:r>
            <a:r>
              <a:rPr lang="es-ES" altLang="en-US" b="1" smtClean="0"/>
              <a:t>antes de emprender </a:t>
            </a:r>
            <a:r>
              <a:rPr lang="es-ES" altLang="en-US" smtClean="0"/>
              <a:t>su proyecto.</a:t>
            </a:r>
          </a:p>
          <a:p>
            <a:r>
              <a:rPr lang="es-ES" altLang="en-US" smtClean="0"/>
              <a:t>-&gt; Repita la búsqueda cuando el proyecto alcance determinados </a:t>
            </a:r>
            <a:r>
              <a:rPr lang="es-ES" altLang="en-US" b="1" smtClean="0"/>
              <a:t>hitos</a:t>
            </a:r>
            <a:r>
              <a:rPr lang="es-ES" altLang="en-US" smtClean="0"/>
              <a:t>: es posible que su proyecto inicial haya variado y que otros inventores también hayan investigado en el mismo ámbito.</a:t>
            </a:r>
          </a:p>
        </p:txBody>
      </p:sp>
      <p:sp>
        <p:nvSpPr>
          <p:cNvPr id="12595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B70E193-8C98-4744-8AB9-A5B7A8CD6E77}" type="slidenum">
              <a:rPr lang="de-DE" altLang="en-US" sz="1300" smtClean="0">
                <a:latin typeface="Arial" charset="0"/>
              </a:rPr>
              <a:pPr eaLnBrk="1" hangingPunct="1">
                <a:spcBef>
                  <a:spcPct val="0"/>
                </a:spcBef>
              </a:pPr>
              <a:t>30</a:t>
            </a:fld>
            <a:endParaRPr lang="de-DE" altLang="en-US" sz="1300"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s-ES" altLang="en-US" b="1" smtClean="0"/>
              <a:t>Aproximadamente el 80% de la información que puede obtenerse de patentes no está disponible en ningún otro sitio con un grado de detalle similar.</a:t>
            </a:r>
          </a:p>
          <a:p>
            <a:pPr>
              <a:lnSpc>
                <a:spcPct val="80000"/>
              </a:lnSpc>
            </a:pPr>
            <a:endParaRPr lang="es-ES" altLang="en-US" smtClean="0"/>
          </a:p>
          <a:p>
            <a:pPr>
              <a:lnSpc>
                <a:spcPct val="80000"/>
              </a:lnSpc>
            </a:pPr>
            <a:r>
              <a:rPr lang="es-ES" altLang="en-US" smtClean="0"/>
              <a:t>Las patentes se centran en cómo hacer que las cosas funcionen, mientras que los artículos científicos se fijan en la aportación científica.</a:t>
            </a:r>
          </a:p>
          <a:p>
            <a:pPr>
              <a:lnSpc>
                <a:spcPct val="80000"/>
              </a:lnSpc>
            </a:pPr>
            <a:endParaRPr lang="es-ES" altLang="en-US" smtClean="0"/>
          </a:p>
          <a:p>
            <a:pPr>
              <a:lnSpc>
                <a:spcPct val="80000"/>
              </a:lnSpc>
            </a:pPr>
            <a:r>
              <a:rPr lang="es-ES" altLang="en-US" smtClean="0"/>
              <a:t>-&gt; ¡Lea patentes como complemento a la literatura científica!</a:t>
            </a:r>
          </a:p>
          <a:p>
            <a:pPr>
              <a:lnSpc>
                <a:spcPct val="80000"/>
              </a:lnSpc>
            </a:pPr>
            <a:endParaRPr lang="es-ES" altLang="en-US" smtClean="0"/>
          </a:p>
          <a:p>
            <a:pPr>
              <a:lnSpc>
                <a:spcPct val="80000"/>
              </a:lnSpc>
            </a:pPr>
            <a:r>
              <a:rPr lang="es-ES" altLang="en-US" smtClean="0"/>
              <a:t>¡Tenga también en cuenta que sus competidores “anunciarán” sus nuevos productos a través de las patentes cuando deseen obtener la protección que estas otorgan! </a:t>
            </a:r>
          </a:p>
          <a:p>
            <a:pPr>
              <a:lnSpc>
                <a:spcPct val="80000"/>
              </a:lnSpc>
            </a:pPr>
            <a:endParaRPr lang="es-ES" altLang="en-US" b="1" smtClean="0"/>
          </a:p>
          <a:p>
            <a:pPr>
              <a:lnSpc>
                <a:spcPct val="80000"/>
              </a:lnSpc>
            </a:pPr>
            <a:r>
              <a:rPr lang="es-ES" altLang="en-US" smtClean="0"/>
              <a:t>Fuente: Estudios empíricos.</a:t>
            </a:r>
          </a:p>
        </p:txBody>
      </p:sp>
      <p:sp>
        <p:nvSpPr>
          <p:cNvPr id="12698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707C5FC-5D5C-43A8-9626-9A5546A748C4}" type="slidenum">
              <a:rPr lang="en-US" altLang="en-US" sz="1300" smtClean="0">
                <a:latin typeface="Arial" charset="0"/>
              </a:rPr>
              <a:pPr eaLnBrk="1" hangingPunct="1">
                <a:spcBef>
                  <a:spcPct val="0"/>
                </a:spcBef>
              </a:pPr>
              <a:t>31</a:t>
            </a:fld>
            <a:endParaRPr lang="en-US" altLang="en-US" sz="1300"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smtClean="0"/>
              <a:t>Literalmente, reinventando la rueda.</a:t>
            </a:r>
          </a:p>
          <a:p>
            <a:endParaRPr lang="es-ES" altLang="en-US" smtClean="0"/>
          </a:p>
          <a:p>
            <a:r>
              <a:rPr lang="es-ES" altLang="en-US" smtClean="0"/>
              <a:t>Problema: el desgaste excesivo (o incluso la posibilidad de reventón) de las ruedas de las aeronaves a causa de la fuerte aceleración al tocar tierra. </a:t>
            </a:r>
          </a:p>
          <a:p>
            <a:r>
              <a:rPr lang="es-ES" altLang="en-US" smtClean="0"/>
              <a:t>Solución propuesta: unos pequeños bolsillos a los lados de las ruedas para hacer que la rueda gire con el viento sin necesidad de motor eléctrico adicional. </a:t>
            </a:r>
          </a:p>
          <a:p>
            <a:endParaRPr lang="es-ES" altLang="en-US" smtClean="0"/>
          </a:p>
          <a:p>
            <a:r>
              <a:rPr lang="es-ES" altLang="en-US" smtClean="0"/>
              <a:t>¡Esta patente ya había sido solicitada en 1929!</a:t>
            </a:r>
          </a:p>
          <a:p>
            <a:endParaRPr lang="en-US" altLang="en-US" smtClean="0"/>
          </a:p>
        </p:txBody>
      </p:sp>
      <p:sp>
        <p:nvSpPr>
          <p:cNvPr id="12800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B459AD-EBBE-4327-8D52-70FB8C49A2D0}" type="slidenum">
              <a:rPr lang="de-DE" altLang="en-US" sz="1300" smtClean="0">
                <a:latin typeface="Arial" charset="0"/>
              </a:rPr>
              <a:pPr eaLnBrk="1" hangingPunct="1">
                <a:spcBef>
                  <a:spcPct val="0"/>
                </a:spcBef>
              </a:pPr>
              <a:t>32</a:t>
            </a:fld>
            <a:endParaRPr lang="de-DE" altLang="en-US" sz="1300"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EE43AA3-DAEF-4025-A234-5FBC87B290FF}" type="slidenum">
              <a:rPr lang="en-US" altLang="en-US" sz="1300" smtClean="0">
                <a:latin typeface="Arial" charset="0"/>
              </a:rPr>
              <a:pPr eaLnBrk="1" hangingPunct="1">
                <a:spcBef>
                  <a:spcPct val="0"/>
                </a:spcBef>
              </a:pPr>
              <a:t>33</a:t>
            </a:fld>
            <a:endParaRPr lang="en-US" altLang="en-US" sz="1300" smtClean="0">
              <a:latin typeface="Arial" charset="0"/>
            </a:endParaRPr>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s-ES" altLang="en-US" smtClean="0"/>
              <a:t>Motivos por los cuales la mayor parte de documentos de patentes describen invenciones de uso libre:</a:t>
            </a:r>
          </a:p>
          <a:p>
            <a:pPr>
              <a:lnSpc>
                <a:spcPct val="80000"/>
              </a:lnSpc>
            </a:pPr>
            <a:endParaRPr lang="es-ES" altLang="en-US" smtClean="0"/>
          </a:p>
          <a:p>
            <a:pPr>
              <a:lnSpc>
                <a:spcPct val="80000"/>
              </a:lnSpc>
              <a:buFontTx/>
              <a:buChar char="•"/>
            </a:pPr>
            <a:r>
              <a:rPr lang="es-ES" altLang="en-US" b="1" smtClean="0"/>
              <a:t>La solicitud fue rechazada/retirada </a:t>
            </a:r>
            <a:r>
              <a:rPr lang="es-ES" altLang="en-US" smtClean="0"/>
              <a:t>o la patente fue anulada.</a:t>
            </a:r>
          </a:p>
          <a:p>
            <a:pPr>
              <a:lnSpc>
                <a:spcPct val="80000"/>
              </a:lnSpc>
              <a:buFontTx/>
              <a:buChar char="•"/>
            </a:pPr>
            <a:r>
              <a:rPr lang="es-ES" altLang="en-US" b="1" smtClean="0"/>
              <a:t>Se dejaron de pagar las tasas de renovación </a:t>
            </a:r>
            <a:r>
              <a:rPr lang="es-ES" altLang="en-US" smtClean="0"/>
              <a:t>(el titular consideró que la patente había dejado de tener valor).</a:t>
            </a:r>
            <a:endParaRPr lang="es-ES" altLang="en-US" b="1" smtClean="0"/>
          </a:p>
          <a:p>
            <a:pPr>
              <a:lnSpc>
                <a:spcPct val="80000"/>
              </a:lnSpc>
              <a:buFontTx/>
              <a:buChar char="•"/>
            </a:pPr>
            <a:r>
              <a:rPr lang="es-ES" altLang="en-US" b="1" smtClean="0"/>
              <a:t>La patente ha caducado </a:t>
            </a:r>
            <a:r>
              <a:rPr lang="es-ES" altLang="en-US" smtClean="0"/>
              <a:t>(normalmente después de transcurridos 20 años).</a:t>
            </a:r>
          </a:p>
          <a:p>
            <a:pPr>
              <a:lnSpc>
                <a:spcPct val="80000"/>
              </a:lnSpc>
            </a:pPr>
            <a:endParaRPr lang="es-ES" altLang="en-US" smtClean="0"/>
          </a:p>
          <a:p>
            <a:pPr>
              <a:lnSpc>
                <a:spcPct val="80000"/>
              </a:lnSpc>
            </a:pPr>
            <a:r>
              <a:rPr lang="es-ES" altLang="en-US" b="1" smtClean="0"/>
              <a:t>Las “viejas" soluciones no tiene por que estar “anticuadas".</a:t>
            </a:r>
          </a:p>
          <a:p>
            <a:pPr>
              <a:lnSpc>
                <a:spcPct val="80000"/>
              </a:lnSpc>
            </a:pPr>
            <a:r>
              <a:rPr lang="es-ES" altLang="en-US" smtClean="0"/>
              <a:t>Ejemplos: los antibióticos, los superconductores, internet (</a:t>
            </a:r>
            <a:r>
              <a:rPr lang="es-ES" altLang="en-US" b="1" smtClean="0"/>
              <a:t>internet se inventó en 1973</a:t>
            </a:r>
            <a:r>
              <a:rPr lang="es-ES" altLang="en-US" smtClean="0"/>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smtClean="0"/>
              <a:t>CIP = Clasificación Internacional de Patentes.</a:t>
            </a:r>
          </a:p>
          <a:p>
            <a:endParaRPr lang="es-ES" altLang="en-US" smtClean="0"/>
          </a:p>
          <a:p>
            <a:r>
              <a:rPr lang="es-ES" altLang="en-US" smtClean="0"/>
              <a:t>Dado que los principiantes normalmente obtienen mejores resultados efectuando búsquedas por clase tecnológica que por palabras clave, esta presentación se centrará las primeras. </a:t>
            </a:r>
          </a:p>
          <a:p>
            <a:endParaRPr lang="es-ES" altLang="en-US" smtClean="0"/>
          </a:p>
          <a:p>
            <a:r>
              <a:rPr lang="es-ES" altLang="en-US" smtClean="0"/>
              <a:t>En las siguientes diapositivas opcionales se ilustran algunas de las dificultades relacionadas con las búsquedas por palabra clave. </a:t>
            </a:r>
          </a:p>
        </p:txBody>
      </p:sp>
      <p:sp>
        <p:nvSpPr>
          <p:cNvPr id="13005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F1DFB53-A4D5-4C11-8B5C-C290B77A61B2}" type="slidenum">
              <a:rPr lang="de-DE" altLang="en-US" sz="1300" smtClean="0">
                <a:latin typeface="Arial" charset="0"/>
              </a:rPr>
              <a:pPr eaLnBrk="1" hangingPunct="1">
                <a:spcBef>
                  <a:spcPct val="0"/>
                </a:spcBef>
              </a:pPr>
              <a:t>34</a:t>
            </a:fld>
            <a:endParaRPr lang="de-DE" altLang="en-US" sz="1300"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n-US" smtClean="0"/>
              <a:t>Aquí se presentan varios ejemplos interesantes de argot de patentes. </a:t>
            </a:r>
          </a:p>
          <a:p>
            <a:endParaRPr lang="es-ES_tradnl" altLang="en-US" smtClean="0"/>
          </a:p>
          <a:p>
            <a:r>
              <a:rPr lang="es-ES_tradnl" altLang="en-US" smtClean="0"/>
              <a:t>Proporcionan una idea de lo que se puede esperar cuando se buscan y se leen patentes. Asimismo, ayudan a ilustrar el tipo de dificultades que puede encontrar cuando realice búsquedas por palabra clave.</a:t>
            </a:r>
          </a:p>
          <a:p>
            <a:endParaRPr lang="es-ES_tradnl" altLang="en-US" smtClean="0"/>
          </a:p>
          <a:p>
            <a:r>
              <a:rPr lang="es-ES_tradnl" altLang="en-US" smtClean="0"/>
              <a:t>Esta diapositiva y las siguientes (opcionales) proporcionan ejemplos en los campos de:</a:t>
            </a:r>
          </a:p>
          <a:p>
            <a:pPr>
              <a:buFontTx/>
              <a:buChar char="-"/>
            </a:pPr>
            <a:r>
              <a:rPr lang="es-ES_tradnl" altLang="en-US" smtClean="0"/>
              <a:t> electrónica</a:t>
            </a:r>
          </a:p>
          <a:p>
            <a:pPr>
              <a:buFontTx/>
              <a:buChar char="-"/>
            </a:pPr>
            <a:r>
              <a:rPr lang="es-ES_tradnl" altLang="en-US" smtClean="0"/>
              <a:t> tecnología general </a:t>
            </a:r>
          </a:p>
          <a:p>
            <a:pPr>
              <a:buFontTx/>
              <a:buChar char="-"/>
            </a:pPr>
            <a:r>
              <a:rPr lang="es-ES_tradnl" altLang="en-US" smtClean="0"/>
              <a:t> ingeniería mecánica</a:t>
            </a:r>
          </a:p>
          <a:p>
            <a:pPr>
              <a:buFontTx/>
              <a:buChar char="-"/>
            </a:pPr>
            <a:r>
              <a:rPr lang="es-ES_tradnl" altLang="en-US" smtClean="0"/>
              <a:t> química</a:t>
            </a:r>
          </a:p>
          <a:p>
            <a:pPr>
              <a:buFontTx/>
              <a:buChar char="-"/>
            </a:pPr>
            <a:r>
              <a:rPr lang="es-ES_tradnl" altLang="en-US" smtClean="0"/>
              <a:t> productos farmacéuticos</a:t>
            </a:r>
          </a:p>
          <a:p>
            <a:endParaRPr lang="es-ES_tradnl" altLang="en-US" smtClean="0"/>
          </a:p>
          <a:p>
            <a:endParaRPr lang="es-ES_tradnl" altLang="en-US" smtClean="0"/>
          </a:p>
        </p:txBody>
      </p:sp>
      <p:sp>
        <p:nvSpPr>
          <p:cNvPr id="13107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273D82E-755F-486F-9CCE-F16A61E18A39}" type="slidenum">
              <a:rPr lang="de-DE" altLang="en-US" sz="1300" smtClean="0">
                <a:latin typeface="Arial" charset="0"/>
              </a:rPr>
              <a:pPr eaLnBrk="1" hangingPunct="1">
                <a:spcBef>
                  <a:spcPct val="0"/>
                </a:spcBef>
              </a:pPr>
              <a:t>35</a:t>
            </a:fld>
            <a:endParaRPr lang="de-DE" altLang="en-US" sz="1300"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smtClean="0"/>
          </a:p>
        </p:txBody>
      </p:sp>
      <p:sp>
        <p:nvSpPr>
          <p:cNvPr id="13210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3B1DF4A-A05C-4332-94BE-4439C7E4293B}" type="slidenum">
              <a:rPr lang="de-DE" altLang="en-US" sz="1300" smtClean="0">
                <a:latin typeface="Arial" charset="0"/>
              </a:rPr>
              <a:pPr eaLnBrk="1" hangingPunct="1">
                <a:spcBef>
                  <a:spcPct val="0"/>
                </a:spcBef>
              </a:pPr>
              <a:t>36</a:t>
            </a:fld>
            <a:endParaRPr lang="de-DE" altLang="en-US" sz="1300"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n-US" smtClean="0"/>
              <a:t>Estos son los términos que se utilizan para determinar si los ingredientes pueden estar o no presentes en la composición. Es esencial que se utilicen correctamente.</a:t>
            </a:r>
          </a:p>
          <a:p>
            <a:endParaRPr lang="es-ES_tradnl"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0771445-B95D-4C95-9D19-B7147726EF55}" type="slidenum">
              <a:rPr lang="en-GB" altLang="en-US" sz="1300" smtClean="0">
                <a:latin typeface="Arial" charset="0"/>
              </a:rPr>
              <a:pPr eaLnBrk="1" hangingPunct="1">
                <a:spcBef>
                  <a:spcPct val="0"/>
                </a:spcBef>
              </a:pPr>
              <a:t>38</a:t>
            </a:fld>
            <a:endParaRPr lang="en-GB" altLang="en-US" sz="1300" smtClean="0">
              <a:latin typeface="Arial" charset="0"/>
            </a:endParaRPr>
          </a:p>
        </p:txBody>
      </p:sp>
      <p:sp>
        <p:nvSpPr>
          <p:cNvPr id="134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8" name="Rectangle 3"/>
          <p:cNvSpPr>
            <a:spLocks noGrp="1" noChangeArrowheads="1"/>
          </p:cNvSpPr>
          <p:nvPr>
            <p:ph type="body" idx="1"/>
          </p:nvPr>
        </p:nvSpPr>
        <p:spPr>
          <a:xfrm>
            <a:off x="674688" y="4692650"/>
            <a:ext cx="5394325" cy="444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defRPr>
                <a:solidFill>
                  <a:schemeClr val="tx1"/>
                </a:solidFill>
                <a:latin typeface="Arial" charset="0"/>
                <a:cs typeface="Arial" charset="0"/>
              </a:defRPr>
            </a:lvl1pPr>
            <a:lvl2pPr marL="742950" indent="-285750" defTabSz="876300" eaLnBrk="0" hangingPunct="0">
              <a:defRPr>
                <a:solidFill>
                  <a:schemeClr val="tx1"/>
                </a:solidFill>
                <a:latin typeface="Arial" charset="0"/>
                <a:cs typeface="Arial" charset="0"/>
              </a:defRPr>
            </a:lvl2pPr>
            <a:lvl3pPr marL="1143000" indent="-228600" defTabSz="876300" eaLnBrk="0" hangingPunct="0">
              <a:defRPr>
                <a:solidFill>
                  <a:schemeClr val="tx1"/>
                </a:solidFill>
                <a:latin typeface="Arial" charset="0"/>
                <a:cs typeface="Arial" charset="0"/>
              </a:defRPr>
            </a:lvl3pPr>
            <a:lvl4pPr marL="1600200" indent="-228600" defTabSz="876300" eaLnBrk="0" hangingPunct="0">
              <a:defRPr>
                <a:solidFill>
                  <a:schemeClr val="tx1"/>
                </a:solidFill>
                <a:latin typeface="Arial" charset="0"/>
                <a:cs typeface="Arial" charset="0"/>
              </a:defRPr>
            </a:lvl4pPr>
            <a:lvl5pPr marL="2057400" indent="-228600" defTabSz="876300" eaLnBrk="0" hangingPunct="0">
              <a:defRPr>
                <a:solidFill>
                  <a:schemeClr val="tx1"/>
                </a:solidFill>
                <a:latin typeface="Arial" charset="0"/>
                <a:cs typeface="Arial" charset="0"/>
              </a:defRPr>
            </a:lvl5pPr>
            <a:lvl6pPr marL="2514600" indent="-228600" defTabSz="876300" eaLnBrk="0" fontAlgn="base" hangingPunct="0">
              <a:spcBef>
                <a:spcPct val="0"/>
              </a:spcBef>
              <a:spcAft>
                <a:spcPct val="0"/>
              </a:spcAft>
              <a:defRPr>
                <a:solidFill>
                  <a:schemeClr val="tx1"/>
                </a:solidFill>
                <a:latin typeface="Arial" charset="0"/>
                <a:cs typeface="Arial" charset="0"/>
              </a:defRPr>
            </a:lvl6pPr>
            <a:lvl7pPr marL="2971800" indent="-228600" defTabSz="876300" eaLnBrk="0" fontAlgn="base" hangingPunct="0">
              <a:spcBef>
                <a:spcPct val="0"/>
              </a:spcBef>
              <a:spcAft>
                <a:spcPct val="0"/>
              </a:spcAft>
              <a:defRPr>
                <a:solidFill>
                  <a:schemeClr val="tx1"/>
                </a:solidFill>
                <a:latin typeface="Arial" charset="0"/>
                <a:cs typeface="Arial" charset="0"/>
              </a:defRPr>
            </a:lvl7pPr>
            <a:lvl8pPr marL="3429000" indent="-228600" defTabSz="876300" eaLnBrk="0" fontAlgn="base" hangingPunct="0">
              <a:spcBef>
                <a:spcPct val="0"/>
              </a:spcBef>
              <a:spcAft>
                <a:spcPct val="0"/>
              </a:spcAft>
              <a:defRPr>
                <a:solidFill>
                  <a:schemeClr val="tx1"/>
                </a:solidFill>
                <a:latin typeface="Arial" charset="0"/>
                <a:cs typeface="Arial" charset="0"/>
              </a:defRPr>
            </a:lvl8pPr>
            <a:lvl9pPr marL="3886200" indent="-228600" defTabSz="876300" eaLnBrk="0" fontAlgn="base" hangingPunct="0">
              <a:spcBef>
                <a:spcPct val="0"/>
              </a:spcBef>
              <a:spcAft>
                <a:spcPct val="0"/>
              </a:spcAft>
              <a:defRPr>
                <a:solidFill>
                  <a:schemeClr val="tx1"/>
                </a:solidFill>
                <a:latin typeface="Arial" charset="0"/>
                <a:cs typeface="Arial" charset="0"/>
              </a:defRPr>
            </a:lvl9pPr>
          </a:lstStyle>
          <a:p>
            <a:pPr eaLnBrk="1" hangingPunct="1"/>
            <a:fld id="{0F8B50EC-1C39-4758-9C96-E01E2246733C}" type="slidenum">
              <a:rPr lang="en-GB" altLang="en-US" smtClean="0">
                <a:solidFill>
                  <a:srgbClr val="000000"/>
                </a:solidFill>
              </a:rPr>
              <a:pPr eaLnBrk="1" hangingPunct="1"/>
              <a:t>39</a:t>
            </a:fld>
            <a:endParaRPr lang="en-GB" alt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21113" y="9386888"/>
            <a:ext cx="292258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3" tIns="45395" rIns="90793" bIns="45395" anchor="b"/>
          <a:lstStyle>
            <a:lvl1pPr defTabSz="947738" eaLnBrk="0" hangingPunct="0">
              <a:spcBef>
                <a:spcPct val="30000"/>
              </a:spcBef>
              <a:defRPr sz="1200">
                <a:solidFill>
                  <a:schemeClr val="tx1"/>
                </a:solidFill>
                <a:latin typeface="Calibri" pitchFamily="34" charset="0"/>
              </a:defRPr>
            </a:lvl1pPr>
            <a:lvl2pPr marL="769938" indent="-296863" defTabSz="947738" eaLnBrk="0" hangingPunct="0">
              <a:spcBef>
                <a:spcPct val="30000"/>
              </a:spcBef>
              <a:defRPr sz="1200">
                <a:solidFill>
                  <a:schemeClr val="tx1"/>
                </a:solidFill>
                <a:latin typeface="Calibri" pitchFamily="34" charset="0"/>
              </a:defRPr>
            </a:lvl2pPr>
            <a:lvl3pPr marL="1184275" indent="-236538" defTabSz="947738" eaLnBrk="0" hangingPunct="0">
              <a:spcBef>
                <a:spcPct val="30000"/>
              </a:spcBef>
              <a:defRPr sz="1200">
                <a:solidFill>
                  <a:schemeClr val="tx1"/>
                </a:solidFill>
                <a:latin typeface="Calibri" pitchFamily="34" charset="0"/>
              </a:defRPr>
            </a:lvl3pPr>
            <a:lvl4pPr marL="1658938" indent="-238125" defTabSz="947738" eaLnBrk="0" hangingPunct="0">
              <a:spcBef>
                <a:spcPct val="30000"/>
              </a:spcBef>
              <a:defRPr sz="1200">
                <a:solidFill>
                  <a:schemeClr val="tx1"/>
                </a:solidFill>
                <a:latin typeface="Calibri" pitchFamily="34" charset="0"/>
              </a:defRPr>
            </a:lvl4pPr>
            <a:lvl5pPr marL="2132013" indent="-236538" defTabSz="947738" eaLnBrk="0" hangingPunct="0">
              <a:spcBef>
                <a:spcPct val="30000"/>
              </a:spcBef>
              <a:defRPr sz="1200">
                <a:solidFill>
                  <a:schemeClr val="tx1"/>
                </a:solidFill>
                <a:latin typeface="Calibri" pitchFamily="34" charset="0"/>
              </a:defRPr>
            </a:lvl5pPr>
            <a:lvl6pPr marL="2589213" indent="-236538" defTabSz="947738" eaLnBrk="0" fontAlgn="base" hangingPunct="0">
              <a:spcBef>
                <a:spcPct val="30000"/>
              </a:spcBef>
              <a:spcAft>
                <a:spcPct val="0"/>
              </a:spcAft>
              <a:defRPr sz="1200">
                <a:solidFill>
                  <a:schemeClr val="tx1"/>
                </a:solidFill>
                <a:latin typeface="Calibri" pitchFamily="34" charset="0"/>
              </a:defRPr>
            </a:lvl6pPr>
            <a:lvl7pPr marL="3046413" indent="-236538" defTabSz="947738" eaLnBrk="0" fontAlgn="base" hangingPunct="0">
              <a:spcBef>
                <a:spcPct val="30000"/>
              </a:spcBef>
              <a:spcAft>
                <a:spcPct val="0"/>
              </a:spcAft>
              <a:defRPr sz="1200">
                <a:solidFill>
                  <a:schemeClr val="tx1"/>
                </a:solidFill>
                <a:latin typeface="Calibri" pitchFamily="34" charset="0"/>
              </a:defRPr>
            </a:lvl7pPr>
            <a:lvl8pPr marL="3503613" indent="-236538" defTabSz="947738" eaLnBrk="0" fontAlgn="base" hangingPunct="0">
              <a:spcBef>
                <a:spcPct val="30000"/>
              </a:spcBef>
              <a:spcAft>
                <a:spcPct val="0"/>
              </a:spcAft>
              <a:defRPr sz="1200">
                <a:solidFill>
                  <a:schemeClr val="tx1"/>
                </a:solidFill>
                <a:latin typeface="Calibri" pitchFamily="34" charset="0"/>
              </a:defRPr>
            </a:lvl8pPr>
            <a:lvl9pPr marL="3960813" indent="-236538" defTabSz="9477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345340E4-EC27-4B7B-955E-F0C518861611}" type="slidenum">
              <a:rPr lang="de-DE" altLang="en-US">
                <a:latin typeface="Arial" charset="0"/>
              </a:rPr>
              <a:pPr algn="r" eaLnBrk="1" hangingPunct="1">
                <a:spcBef>
                  <a:spcPct val="0"/>
                </a:spcBef>
              </a:pPr>
              <a:t>4</a:t>
            </a:fld>
            <a:endParaRPr lang="de-DE" altLang="en-US">
              <a:latin typeface="Arial" charset="0"/>
            </a:endParaRP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defRPr>
                <a:solidFill>
                  <a:schemeClr val="tx1"/>
                </a:solidFill>
                <a:latin typeface="Arial" charset="0"/>
                <a:cs typeface="Arial" charset="0"/>
              </a:defRPr>
            </a:lvl1pPr>
            <a:lvl2pPr marL="742950" indent="-285750" defTabSz="876300" eaLnBrk="0" hangingPunct="0">
              <a:defRPr>
                <a:solidFill>
                  <a:schemeClr val="tx1"/>
                </a:solidFill>
                <a:latin typeface="Arial" charset="0"/>
                <a:cs typeface="Arial" charset="0"/>
              </a:defRPr>
            </a:lvl2pPr>
            <a:lvl3pPr marL="1143000" indent="-228600" defTabSz="876300" eaLnBrk="0" hangingPunct="0">
              <a:defRPr>
                <a:solidFill>
                  <a:schemeClr val="tx1"/>
                </a:solidFill>
                <a:latin typeface="Arial" charset="0"/>
                <a:cs typeface="Arial" charset="0"/>
              </a:defRPr>
            </a:lvl3pPr>
            <a:lvl4pPr marL="1600200" indent="-228600" defTabSz="876300" eaLnBrk="0" hangingPunct="0">
              <a:defRPr>
                <a:solidFill>
                  <a:schemeClr val="tx1"/>
                </a:solidFill>
                <a:latin typeface="Arial" charset="0"/>
                <a:cs typeface="Arial" charset="0"/>
              </a:defRPr>
            </a:lvl4pPr>
            <a:lvl5pPr marL="2057400" indent="-228600" defTabSz="876300" eaLnBrk="0" hangingPunct="0">
              <a:defRPr>
                <a:solidFill>
                  <a:schemeClr val="tx1"/>
                </a:solidFill>
                <a:latin typeface="Arial" charset="0"/>
                <a:cs typeface="Arial" charset="0"/>
              </a:defRPr>
            </a:lvl5pPr>
            <a:lvl6pPr marL="2514600" indent="-228600" defTabSz="876300" eaLnBrk="0" fontAlgn="base" hangingPunct="0">
              <a:spcBef>
                <a:spcPct val="0"/>
              </a:spcBef>
              <a:spcAft>
                <a:spcPct val="0"/>
              </a:spcAft>
              <a:defRPr>
                <a:solidFill>
                  <a:schemeClr val="tx1"/>
                </a:solidFill>
                <a:latin typeface="Arial" charset="0"/>
                <a:cs typeface="Arial" charset="0"/>
              </a:defRPr>
            </a:lvl6pPr>
            <a:lvl7pPr marL="2971800" indent="-228600" defTabSz="876300" eaLnBrk="0" fontAlgn="base" hangingPunct="0">
              <a:spcBef>
                <a:spcPct val="0"/>
              </a:spcBef>
              <a:spcAft>
                <a:spcPct val="0"/>
              </a:spcAft>
              <a:defRPr>
                <a:solidFill>
                  <a:schemeClr val="tx1"/>
                </a:solidFill>
                <a:latin typeface="Arial" charset="0"/>
                <a:cs typeface="Arial" charset="0"/>
              </a:defRPr>
            </a:lvl7pPr>
            <a:lvl8pPr marL="3429000" indent="-228600" defTabSz="876300" eaLnBrk="0" fontAlgn="base" hangingPunct="0">
              <a:spcBef>
                <a:spcPct val="0"/>
              </a:spcBef>
              <a:spcAft>
                <a:spcPct val="0"/>
              </a:spcAft>
              <a:defRPr>
                <a:solidFill>
                  <a:schemeClr val="tx1"/>
                </a:solidFill>
                <a:latin typeface="Arial" charset="0"/>
                <a:cs typeface="Arial" charset="0"/>
              </a:defRPr>
            </a:lvl8pPr>
            <a:lvl9pPr marL="3886200" indent="-228600" defTabSz="876300" eaLnBrk="0" fontAlgn="base" hangingPunct="0">
              <a:spcBef>
                <a:spcPct val="0"/>
              </a:spcBef>
              <a:spcAft>
                <a:spcPct val="0"/>
              </a:spcAft>
              <a:defRPr>
                <a:solidFill>
                  <a:schemeClr val="tx1"/>
                </a:solidFill>
                <a:latin typeface="Arial" charset="0"/>
                <a:cs typeface="Arial" charset="0"/>
              </a:defRPr>
            </a:lvl9pPr>
          </a:lstStyle>
          <a:p>
            <a:pPr eaLnBrk="1" hangingPunct="1"/>
            <a:fld id="{6CAD019C-F112-4882-BC9D-562175E525C4}" type="slidenum">
              <a:rPr lang="en-GB" altLang="en-US" smtClean="0">
                <a:solidFill>
                  <a:srgbClr val="000000"/>
                </a:solidFill>
              </a:rPr>
              <a:pPr eaLnBrk="1" hangingPunct="1"/>
              <a:t>40</a:t>
            </a:fld>
            <a:endParaRPr lang="en-GB" altLang="en-US" smtClean="0">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defRPr>
                <a:solidFill>
                  <a:schemeClr val="tx1"/>
                </a:solidFill>
                <a:latin typeface="Arial" charset="0"/>
                <a:cs typeface="Arial" charset="0"/>
              </a:defRPr>
            </a:lvl1pPr>
            <a:lvl2pPr marL="742950" indent="-285750" defTabSz="876300" eaLnBrk="0" hangingPunct="0">
              <a:defRPr>
                <a:solidFill>
                  <a:schemeClr val="tx1"/>
                </a:solidFill>
                <a:latin typeface="Arial" charset="0"/>
                <a:cs typeface="Arial" charset="0"/>
              </a:defRPr>
            </a:lvl2pPr>
            <a:lvl3pPr marL="1143000" indent="-228600" defTabSz="876300" eaLnBrk="0" hangingPunct="0">
              <a:defRPr>
                <a:solidFill>
                  <a:schemeClr val="tx1"/>
                </a:solidFill>
                <a:latin typeface="Arial" charset="0"/>
                <a:cs typeface="Arial" charset="0"/>
              </a:defRPr>
            </a:lvl3pPr>
            <a:lvl4pPr marL="1600200" indent="-228600" defTabSz="876300" eaLnBrk="0" hangingPunct="0">
              <a:defRPr>
                <a:solidFill>
                  <a:schemeClr val="tx1"/>
                </a:solidFill>
                <a:latin typeface="Arial" charset="0"/>
                <a:cs typeface="Arial" charset="0"/>
              </a:defRPr>
            </a:lvl4pPr>
            <a:lvl5pPr marL="2057400" indent="-228600" defTabSz="876300" eaLnBrk="0" hangingPunct="0">
              <a:defRPr>
                <a:solidFill>
                  <a:schemeClr val="tx1"/>
                </a:solidFill>
                <a:latin typeface="Arial" charset="0"/>
                <a:cs typeface="Arial" charset="0"/>
              </a:defRPr>
            </a:lvl5pPr>
            <a:lvl6pPr marL="2514600" indent="-228600" defTabSz="876300" eaLnBrk="0" fontAlgn="base" hangingPunct="0">
              <a:spcBef>
                <a:spcPct val="0"/>
              </a:spcBef>
              <a:spcAft>
                <a:spcPct val="0"/>
              </a:spcAft>
              <a:defRPr>
                <a:solidFill>
                  <a:schemeClr val="tx1"/>
                </a:solidFill>
                <a:latin typeface="Arial" charset="0"/>
                <a:cs typeface="Arial" charset="0"/>
              </a:defRPr>
            </a:lvl6pPr>
            <a:lvl7pPr marL="2971800" indent="-228600" defTabSz="876300" eaLnBrk="0" fontAlgn="base" hangingPunct="0">
              <a:spcBef>
                <a:spcPct val="0"/>
              </a:spcBef>
              <a:spcAft>
                <a:spcPct val="0"/>
              </a:spcAft>
              <a:defRPr>
                <a:solidFill>
                  <a:schemeClr val="tx1"/>
                </a:solidFill>
                <a:latin typeface="Arial" charset="0"/>
                <a:cs typeface="Arial" charset="0"/>
              </a:defRPr>
            </a:lvl7pPr>
            <a:lvl8pPr marL="3429000" indent="-228600" defTabSz="876300" eaLnBrk="0" fontAlgn="base" hangingPunct="0">
              <a:spcBef>
                <a:spcPct val="0"/>
              </a:spcBef>
              <a:spcAft>
                <a:spcPct val="0"/>
              </a:spcAft>
              <a:defRPr>
                <a:solidFill>
                  <a:schemeClr val="tx1"/>
                </a:solidFill>
                <a:latin typeface="Arial" charset="0"/>
                <a:cs typeface="Arial" charset="0"/>
              </a:defRPr>
            </a:lvl8pPr>
            <a:lvl9pPr marL="3886200" indent="-228600" defTabSz="876300" eaLnBrk="0" fontAlgn="base" hangingPunct="0">
              <a:spcBef>
                <a:spcPct val="0"/>
              </a:spcBef>
              <a:spcAft>
                <a:spcPct val="0"/>
              </a:spcAft>
              <a:defRPr>
                <a:solidFill>
                  <a:schemeClr val="tx1"/>
                </a:solidFill>
                <a:latin typeface="Arial" charset="0"/>
                <a:cs typeface="Arial" charset="0"/>
              </a:defRPr>
            </a:lvl9pPr>
          </a:lstStyle>
          <a:p>
            <a:pPr eaLnBrk="1" hangingPunct="1"/>
            <a:fld id="{C1061522-59A2-4EA9-B562-C41684318CBF}" type="slidenum">
              <a:rPr lang="en-GB" altLang="en-US" smtClean="0">
                <a:solidFill>
                  <a:srgbClr val="000000"/>
                </a:solidFill>
              </a:rPr>
              <a:pPr eaLnBrk="1" hangingPunct="1"/>
              <a:t>41</a:t>
            </a:fld>
            <a:endParaRPr lang="en-GB" altLang="en-US" smtClean="0">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11200" indent="-273050" defTabSz="876300" eaLnBrk="0" hangingPunct="0">
              <a:spcBef>
                <a:spcPct val="30000"/>
              </a:spcBef>
              <a:defRPr sz="1200">
                <a:solidFill>
                  <a:schemeClr val="tx1"/>
                </a:solidFill>
                <a:latin typeface="Calibri" pitchFamily="34" charset="0"/>
              </a:defRPr>
            </a:lvl2pPr>
            <a:lvl3pPr marL="1095375" indent="-219075" defTabSz="876300" eaLnBrk="0" hangingPunct="0">
              <a:spcBef>
                <a:spcPct val="30000"/>
              </a:spcBef>
              <a:defRPr sz="1200">
                <a:solidFill>
                  <a:schemeClr val="tx1"/>
                </a:solidFill>
                <a:latin typeface="Calibri" pitchFamily="34" charset="0"/>
              </a:defRPr>
            </a:lvl3pPr>
            <a:lvl4pPr marL="1533525" indent="-219075" defTabSz="876300" eaLnBrk="0" hangingPunct="0">
              <a:spcBef>
                <a:spcPct val="30000"/>
              </a:spcBef>
              <a:defRPr sz="1200">
                <a:solidFill>
                  <a:schemeClr val="tx1"/>
                </a:solidFill>
                <a:latin typeface="Calibri" pitchFamily="34" charset="0"/>
              </a:defRPr>
            </a:lvl4pPr>
            <a:lvl5pPr marL="1971675" indent="-219075" defTabSz="876300" eaLnBrk="0" hangingPunct="0">
              <a:spcBef>
                <a:spcPct val="30000"/>
              </a:spcBef>
              <a:defRPr sz="1200">
                <a:solidFill>
                  <a:schemeClr val="tx1"/>
                </a:solidFill>
                <a:latin typeface="Calibri" pitchFamily="34" charset="0"/>
              </a:defRPr>
            </a:lvl5pPr>
            <a:lvl6pPr marL="2428875" indent="-219075" defTabSz="876300" eaLnBrk="0" fontAlgn="base" hangingPunct="0">
              <a:spcBef>
                <a:spcPct val="30000"/>
              </a:spcBef>
              <a:spcAft>
                <a:spcPct val="0"/>
              </a:spcAft>
              <a:defRPr sz="1200">
                <a:solidFill>
                  <a:schemeClr val="tx1"/>
                </a:solidFill>
                <a:latin typeface="Calibri" pitchFamily="34" charset="0"/>
              </a:defRPr>
            </a:lvl6pPr>
            <a:lvl7pPr marL="2886075" indent="-219075" defTabSz="876300" eaLnBrk="0" fontAlgn="base" hangingPunct="0">
              <a:spcBef>
                <a:spcPct val="30000"/>
              </a:spcBef>
              <a:spcAft>
                <a:spcPct val="0"/>
              </a:spcAft>
              <a:defRPr sz="1200">
                <a:solidFill>
                  <a:schemeClr val="tx1"/>
                </a:solidFill>
                <a:latin typeface="Calibri" pitchFamily="34" charset="0"/>
              </a:defRPr>
            </a:lvl7pPr>
            <a:lvl8pPr marL="3343275" indent="-219075" defTabSz="876300" eaLnBrk="0" fontAlgn="base" hangingPunct="0">
              <a:spcBef>
                <a:spcPct val="30000"/>
              </a:spcBef>
              <a:spcAft>
                <a:spcPct val="0"/>
              </a:spcAft>
              <a:defRPr sz="1200">
                <a:solidFill>
                  <a:schemeClr val="tx1"/>
                </a:solidFill>
                <a:latin typeface="Calibri" pitchFamily="34" charset="0"/>
              </a:defRPr>
            </a:lvl8pPr>
            <a:lvl9pPr marL="3800475" indent="-219075"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A6A506C-CA3A-42F2-B8B7-DB2CAE19BBC0}" type="slidenum">
              <a:rPr lang="en-GB" altLang="en-US" smtClean="0">
                <a:latin typeface="Arial" charset="0"/>
              </a:rPr>
              <a:pPr eaLnBrk="1" hangingPunct="1">
                <a:spcBef>
                  <a:spcPct val="0"/>
                </a:spcBef>
              </a:pPr>
              <a:t>42</a:t>
            </a:fld>
            <a:endParaRPr lang="en-GB" altLang="en-US" smtClean="0">
              <a:latin typeface="Arial" charset="0"/>
            </a:endParaRPr>
          </a:p>
        </p:txBody>
      </p:sp>
      <p:sp>
        <p:nvSpPr>
          <p:cNvPr id="138243" name="Rectangle 2"/>
          <p:cNvSpPr>
            <a:spLocks noGrp="1" noRot="1" noChangeAspect="1" noChangeArrowheads="1" noTextEdit="1"/>
          </p:cNvSpPr>
          <p:nvPr>
            <p:ph type="sldImg"/>
          </p:nvPr>
        </p:nvSpPr>
        <p:spPr bwMode="auto">
          <a:xfrm>
            <a:off x="903288" y="741363"/>
            <a:ext cx="4938712"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4" name="Rectangle 3"/>
          <p:cNvSpPr>
            <a:spLocks noGrp="1" noChangeArrowheads="1"/>
          </p:cNvSpPr>
          <p:nvPr>
            <p:ph type="body" idx="1"/>
          </p:nvPr>
        </p:nvSpPr>
        <p:spPr>
          <a:xfrm>
            <a:off x="673100" y="4692650"/>
            <a:ext cx="5397500" cy="4446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US" altLang="en-US" smtClean="0">
              <a:latin typeface="Arial" charset="0"/>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11200" indent="-273050" defTabSz="876300" eaLnBrk="0" hangingPunct="0">
              <a:spcBef>
                <a:spcPct val="30000"/>
              </a:spcBef>
              <a:defRPr sz="1200">
                <a:solidFill>
                  <a:schemeClr val="tx1"/>
                </a:solidFill>
                <a:latin typeface="Calibri" pitchFamily="34" charset="0"/>
              </a:defRPr>
            </a:lvl2pPr>
            <a:lvl3pPr marL="1095375" indent="-219075" defTabSz="876300" eaLnBrk="0" hangingPunct="0">
              <a:spcBef>
                <a:spcPct val="30000"/>
              </a:spcBef>
              <a:defRPr sz="1200">
                <a:solidFill>
                  <a:schemeClr val="tx1"/>
                </a:solidFill>
                <a:latin typeface="Calibri" pitchFamily="34" charset="0"/>
              </a:defRPr>
            </a:lvl3pPr>
            <a:lvl4pPr marL="1533525" indent="-219075" defTabSz="876300" eaLnBrk="0" hangingPunct="0">
              <a:spcBef>
                <a:spcPct val="30000"/>
              </a:spcBef>
              <a:defRPr sz="1200">
                <a:solidFill>
                  <a:schemeClr val="tx1"/>
                </a:solidFill>
                <a:latin typeface="Calibri" pitchFamily="34" charset="0"/>
              </a:defRPr>
            </a:lvl4pPr>
            <a:lvl5pPr marL="1971675" indent="-219075" defTabSz="876300" eaLnBrk="0" hangingPunct="0">
              <a:spcBef>
                <a:spcPct val="30000"/>
              </a:spcBef>
              <a:defRPr sz="1200">
                <a:solidFill>
                  <a:schemeClr val="tx1"/>
                </a:solidFill>
                <a:latin typeface="Calibri" pitchFamily="34" charset="0"/>
              </a:defRPr>
            </a:lvl5pPr>
            <a:lvl6pPr marL="2428875" indent="-219075" defTabSz="876300" eaLnBrk="0" fontAlgn="base" hangingPunct="0">
              <a:spcBef>
                <a:spcPct val="30000"/>
              </a:spcBef>
              <a:spcAft>
                <a:spcPct val="0"/>
              </a:spcAft>
              <a:defRPr sz="1200">
                <a:solidFill>
                  <a:schemeClr val="tx1"/>
                </a:solidFill>
                <a:latin typeface="Calibri" pitchFamily="34" charset="0"/>
              </a:defRPr>
            </a:lvl6pPr>
            <a:lvl7pPr marL="2886075" indent="-219075" defTabSz="876300" eaLnBrk="0" fontAlgn="base" hangingPunct="0">
              <a:spcBef>
                <a:spcPct val="30000"/>
              </a:spcBef>
              <a:spcAft>
                <a:spcPct val="0"/>
              </a:spcAft>
              <a:defRPr sz="1200">
                <a:solidFill>
                  <a:schemeClr val="tx1"/>
                </a:solidFill>
                <a:latin typeface="Calibri" pitchFamily="34" charset="0"/>
              </a:defRPr>
            </a:lvl7pPr>
            <a:lvl8pPr marL="3343275" indent="-219075" defTabSz="876300" eaLnBrk="0" fontAlgn="base" hangingPunct="0">
              <a:spcBef>
                <a:spcPct val="30000"/>
              </a:spcBef>
              <a:spcAft>
                <a:spcPct val="0"/>
              </a:spcAft>
              <a:defRPr sz="1200">
                <a:solidFill>
                  <a:schemeClr val="tx1"/>
                </a:solidFill>
                <a:latin typeface="Calibri" pitchFamily="34" charset="0"/>
              </a:defRPr>
            </a:lvl8pPr>
            <a:lvl9pPr marL="3800475" indent="-219075"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D3FFE65-4EDD-40EE-8C33-00B580A87D78}" type="slidenum">
              <a:rPr lang="en-GB" altLang="en-US" smtClean="0">
                <a:latin typeface="Arial" charset="0"/>
              </a:rPr>
              <a:pPr eaLnBrk="1" hangingPunct="1">
                <a:spcBef>
                  <a:spcPct val="0"/>
                </a:spcBef>
              </a:pPr>
              <a:t>43</a:t>
            </a:fld>
            <a:endParaRPr lang="en-GB" altLang="en-US" smtClean="0">
              <a:latin typeface="Arial" charset="0"/>
            </a:endParaRPr>
          </a:p>
        </p:txBody>
      </p:sp>
      <p:sp>
        <p:nvSpPr>
          <p:cNvPr id="139267" name="Rectangle 2"/>
          <p:cNvSpPr>
            <a:spLocks noGrp="1" noRot="1" noChangeAspect="1" noChangeArrowheads="1" noTextEdit="1"/>
          </p:cNvSpPr>
          <p:nvPr>
            <p:ph type="sldImg"/>
          </p:nvPr>
        </p:nvSpPr>
        <p:spPr bwMode="auto">
          <a:xfrm>
            <a:off x="903288" y="741363"/>
            <a:ext cx="4938712"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8" name="Rectangle 3"/>
          <p:cNvSpPr>
            <a:spLocks noGrp="1" noChangeArrowheads="1"/>
          </p:cNvSpPr>
          <p:nvPr>
            <p:ph type="body" idx="1"/>
          </p:nvPr>
        </p:nvSpPr>
        <p:spPr>
          <a:xfrm>
            <a:off x="673100" y="4692650"/>
            <a:ext cx="5397500" cy="4446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US" altLang="en-US" smtClean="0">
              <a:latin typeface="Arial" charset="0"/>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11200" indent="-273050" defTabSz="876300" eaLnBrk="0" hangingPunct="0">
              <a:spcBef>
                <a:spcPct val="30000"/>
              </a:spcBef>
              <a:defRPr sz="1200">
                <a:solidFill>
                  <a:schemeClr val="tx1"/>
                </a:solidFill>
                <a:latin typeface="Calibri" pitchFamily="34" charset="0"/>
              </a:defRPr>
            </a:lvl2pPr>
            <a:lvl3pPr marL="1095375" indent="-219075" defTabSz="876300" eaLnBrk="0" hangingPunct="0">
              <a:spcBef>
                <a:spcPct val="30000"/>
              </a:spcBef>
              <a:defRPr sz="1200">
                <a:solidFill>
                  <a:schemeClr val="tx1"/>
                </a:solidFill>
                <a:latin typeface="Calibri" pitchFamily="34" charset="0"/>
              </a:defRPr>
            </a:lvl3pPr>
            <a:lvl4pPr marL="1533525" indent="-219075" defTabSz="876300" eaLnBrk="0" hangingPunct="0">
              <a:spcBef>
                <a:spcPct val="30000"/>
              </a:spcBef>
              <a:defRPr sz="1200">
                <a:solidFill>
                  <a:schemeClr val="tx1"/>
                </a:solidFill>
                <a:latin typeface="Calibri" pitchFamily="34" charset="0"/>
              </a:defRPr>
            </a:lvl4pPr>
            <a:lvl5pPr marL="1971675" indent="-219075" defTabSz="876300" eaLnBrk="0" hangingPunct="0">
              <a:spcBef>
                <a:spcPct val="30000"/>
              </a:spcBef>
              <a:defRPr sz="1200">
                <a:solidFill>
                  <a:schemeClr val="tx1"/>
                </a:solidFill>
                <a:latin typeface="Calibri" pitchFamily="34" charset="0"/>
              </a:defRPr>
            </a:lvl5pPr>
            <a:lvl6pPr marL="2428875" indent="-219075" defTabSz="876300" eaLnBrk="0" fontAlgn="base" hangingPunct="0">
              <a:spcBef>
                <a:spcPct val="30000"/>
              </a:spcBef>
              <a:spcAft>
                <a:spcPct val="0"/>
              </a:spcAft>
              <a:defRPr sz="1200">
                <a:solidFill>
                  <a:schemeClr val="tx1"/>
                </a:solidFill>
                <a:latin typeface="Calibri" pitchFamily="34" charset="0"/>
              </a:defRPr>
            </a:lvl6pPr>
            <a:lvl7pPr marL="2886075" indent="-219075" defTabSz="876300" eaLnBrk="0" fontAlgn="base" hangingPunct="0">
              <a:spcBef>
                <a:spcPct val="30000"/>
              </a:spcBef>
              <a:spcAft>
                <a:spcPct val="0"/>
              </a:spcAft>
              <a:defRPr sz="1200">
                <a:solidFill>
                  <a:schemeClr val="tx1"/>
                </a:solidFill>
                <a:latin typeface="Calibri" pitchFamily="34" charset="0"/>
              </a:defRPr>
            </a:lvl7pPr>
            <a:lvl8pPr marL="3343275" indent="-219075" defTabSz="876300" eaLnBrk="0" fontAlgn="base" hangingPunct="0">
              <a:spcBef>
                <a:spcPct val="30000"/>
              </a:spcBef>
              <a:spcAft>
                <a:spcPct val="0"/>
              </a:spcAft>
              <a:defRPr sz="1200">
                <a:solidFill>
                  <a:schemeClr val="tx1"/>
                </a:solidFill>
                <a:latin typeface="Calibri" pitchFamily="34" charset="0"/>
              </a:defRPr>
            </a:lvl8pPr>
            <a:lvl9pPr marL="3800475" indent="-219075"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9BB0788-1A11-413B-857E-4BE1E4283399}" type="slidenum">
              <a:rPr lang="en-GB" altLang="en-US" smtClean="0">
                <a:latin typeface="Arial" charset="0"/>
              </a:rPr>
              <a:pPr eaLnBrk="1" hangingPunct="1">
                <a:spcBef>
                  <a:spcPct val="0"/>
                </a:spcBef>
              </a:pPr>
              <a:t>44</a:t>
            </a:fld>
            <a:endParaRPr lang="en-GB" altLang="en-US" smtClean="0">
              <a:latin typeface="Arial" charset="0"/>
            </a:endParaRPr>
          </a:p>
        </p:txBody>
      </p:sp>
      <p:sp>
        <p:nvSpPr>
          <p:cNvPr id="140291" name="Rectangle 2"/>
          <p:cNvSpPr>
            <a:spLocks noGrp="1" noRot="1" noChangeAspect="1" noChangeArrowheads="1" noTextEdit="1"/>
          </p:cNvSpPr>
          <p:nvPr>
            <p:ph type="sldImg"/>
          </p:nvPr>
        </p:nvSpPr>
        <p:spPr bwMode="auto">
          <a:xfrm>
            <a:off x="903288" y="741363"/>
            <a:ext cx="4938712"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2" name="Rectangle 3"/>
          <p:cNvSpPr>
            <a:spLocks noGrp="1" noChangeArrowheads="1"/>
          </p:cNvSpPr>
          <p:nvPr>
            <p:ph type="body" idx="1"/>
          </p:nvPr>
        </p:nvSpPr>
        <p:spPr>
          <a:xfrm>
            <a:off x="673100" y="4692650"/>
            <a:ext cx="5397500" cy="4446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US" altLang="en-US" smtClean="0">
              <a:latin typeface="Arial" charset="0"/>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defRPr>
                <a:solidFill>
                  <a:schemeClr val="tx1"/>
                </a:solidFill>
                <a:latin typeface="Arial" charset="0"/>
                <a:cs typeface="Arial" charset="0"/>
              </a:defRPr>
            </a:lvl1pPr>
            <a:lvl2pPr marL="742950" indent="-285750" defTabSz="876300" eaLnBrk="0" hangingPunct="0">
              <a:defRPr>
                <a:solidFill>
                  <a:schemeClr val="tx1"/>
                </a:solidFill>
                <a:latin typeface="Arial" charset="0"/>
                <a:cs typeface="Arial" charset="0"/>
              </a:defRPr>
            </a:lvl2pPr>
            <a:lvl3pPr marL="1143000" indent="-228600" defTabSz="876300" eaLnBrk="0" hangingPunct="0">
              <a:defRPr>
                <a:solidFill>
                  <a:schemeClr val="tx1"/>
                </a:solidFill>
                <a:latin typeface="Arial" charset="0"/>
                <a:cs typeface="Arial" charset="0"/>
              </a:defRPr>
            </a:lvl3pPr>
            <a:lvl4pPr marL="1600200" indent="-228600" defTabSz="876300" eaLnBrk="0" hangingPunct="0">
              <a:defRPr>
                <a:solidFill>
                  <a:schemeClr val="tx1"/>
                </a:solidFill>
                <a:latin typeface="Arial" charset="0"/>
                <a:cs typeface="Arial" charset="0"/>
              </a:defRPr>
            </a:lvl4pPr>
            <a:lvl5pPr marL="2057400" indent="-228600" defTabSz="876300" eaLnBrk="0" hangingPunct="0">
              <a:defRPr>
                <a:solidFill>
                  <a:schemeClr val="tx1"/>
                </a:solidFill>
                <a:latin typeface="Arial" charset="0"/>
                <a:cs typeface="Arial" charset="0"/>
              </a:defRPr>
            </a:lvl5pPr>
            <a:lvl6pPr marL="2514600" indent="-228600" defTabSz="876300" eaLnBrk="0" fontAlgn="base" hangingPunct="0">
              <a:spcBef>
                <a:spcPct val="0"/>
              </a:spcBef>
              <a:spcAft>
                <a:spcPct val="0"/>
              </a:spcAft>
              <a:defRPr>
                <a:solidFill>
                  <a:schemeClr val="tx1"/>
                </a:solidFill>
                <a:latin typeface="Arial" charset="0"/>
                <a:cs typeface="Arial" charset="0"/>
              </a:defRPr>
            </a:lvl6pPr>
            <a:lvl7pPr marL="2971800" indent="-228600" defTabSz="876300" eaLnBrk="0" fontAlgn="base" hangingPunct="0">
              <a:spcBef>
                <a:spcPct val="0"/>
              </a:spcBef>
              <a:spcAft>
                <a:spcPct val="0"/>
              </a:spcAft>
              <a:defRPr>
                <a:solidFill>
                  <a:schemeClr val="tx1"/>
                </a:solidFill>
                <a:latin typeface="Arial" charset="0"/>
                <a:cs typeface="Arial" charset="0"/>
              </a:defRPr>
            </a:lvl7pPr>
            <a:lvl8pPr marL="3429000" indent="-228600" defTabSz="876300" eaLnBrk="0" fontAlgn="base" hangingPunct="0">
              <a:spcBef>
                <a:spcPct val="0"/>
              </a:spcBef>
              <a:spcAft>
                <a:spcPct val="0"/>
              </a:spcAft>
              <a:defRPr>
                <a:solidFill>
                  <a:schemeClr val="tx1"/>
                </a:solidFill>
                <a:latin typeface="Arial" charset="0"/>
                <a:cs typeface="Arial" charset="0"/>
              </a:defRPr>
            </a:lvl8pPr>
            <a:lvl9pPr marL="3886200" indent="-228600" defTabSz="876300" eaLnBrk="0" fontAlgn="base" hangingPunct="0">
              <a:spcBef>
                <a:spcPct val="0"/>
              </a:spcBef>
              <a:spcAft>
                <a:spcPct val="0"/>
              </a:spcAft>
              <a:defRPr>
                <a:solidFill>
                  <a:schemeClr val="tx1"/>
                </a:solidFill>
                <a:latin typeface="Arial" charset="0"/>
                <a:cs typeface="Arial" charset="0"/>
              </a:defRPr>
            </a:lvl9pPr>
          </a:lstStyle>
          <a:p>
            <a:pPr eaLnBrk="1" hangingPunct="1"/>
            <a:fld id="{0E7C3289-DCE5-44CB-B020-FD60DC4D62D8}" type="slidenum">
              <a:rPr lang="en-GB" altLang="en-US" smtClean="0"/>
              <a:pPr eaLnBrk="1" hangingPunct="1"/>
              <a:t>45</a:t>
            </a:fld>
            <a:endParaRPr lang="en-GB"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defRPr>
                <a:solidFill>
                  <a:schemeClr val="tx1"/>
                </a:solidFill>
                <a:latin typeface="Arial" charset="0"/>
                <a:cs typeface="Arial" charset="0"/>
              </a:defRPr>
            </a:lvl1pPr>
            <a:lvl2pPr marL="742950" indent="-285750" defTabSz="876300" eaLnBrk="0" hangingPunct="0">
              <a:defRPr>
                <a:solidFill>
                  <a:schemeClr val="tx1"/>
                </a:solidFill>
                <a:latin typeface="Arial" charset="0"/>
                <a:cs typeface="Arial" charset="0"/>
              </a:defRPr>
            </a:lvl2pPr>
            <a:lvl3pPr marL="1143000" indent="-228600" defTabSz="876300" eaLnBrk="0" hangingPunct="0">
              <a:defRPr>
                <a:solidFill>
                  <a:schemeClr val="tx1"/>
                </a:solidFill>
                <a:latin typeface="Arial" charset="0"/>
                <a:cs typeface="Arial" charset="0"/>
              </a:defRPr>
            </a:lvl3pPr>
            <a:lvl4pPr marL="1600200" indent="-228600" defTabSz="876300" eaLnBrk="0" hangingPunct="0">
              <a:defRPr>
                <a:solidFill>
                  <a:schemeClr val="tx1"/>
                </a:solidFill>
                <a:latin typeface="Arial" charset="0"/>
                <a:cs typeface="Arial" charset="0"/>
              </a:defRPr>
            </a:lvl4pPr>
            <a:lvl5pPr marL="2057400" indent="-228600" defTabSz="876300" eaLnBrk="0" hangingPunct="0">
              <a:defRPr>
                <a:solidFill>
                  <a:schemeClr val="tx1"/>
                </a:solidFill>
                <a:latin typeface="Arial" charset="0"/>
                <a:cs typeface="Arial" charset="0"/>
              </a:defRPr>
            </a:lvl5pPr>
            <a:lvl6pPr marL="2514600" indent="-228600" defTabSz="876300" eaLnBrk="0" fontAlgn="base" hangingPunct="0">
              <a:spcBef>
                <a:spcPct val="0"/>
              </a:spcBef>
              <a:spcAft>
                <a:spcPct val="0"/>
              </a:spcAft>
              <a:defRPr>
                <a:solidFill>
                  <a:schemeClr val="tx1"/>
                </a:solidFill>
                <a:latin typeface="Arial" charset="0"/>
                <a:cs typeface="Arial" charset="0"/>
              </a:defRPr>
            </a:lvl6pPr>
            <a:lvl7pPr marL="2971800" indent="-228600" defTabSz="876300" eaLnBrk="0" fontAlgn="base" hangingPunct="0">
              <a:spcBef>
                <a:spcPct val="0"/>
              </a:spcBef>
              <a:spcAft>
                <a:spcPct val="0"/>
              </a:spcAft>
              <a:defRPr>
                <a:solidFill>
                  <a:schemeClr val="tx1"/>
                </a:solidFill>
                <a:latin typeface="Arial" charset="0"/>
                <a:cs typeface="Arial" charset="0"/>
              </a:defRPr>
            </a:lvl7pPr>
            <a:lvl8pPr marL="3429000" indent="-228600" defTabSz="876300" eaLnBrk="0" fontAlgn="base" hangingPunct="0">
              <a:spcBef>
                <a:spcPct val="0"/>
              </a:spcBef>
              <a:spcAft>
                <a:spcPct val="0"/>
              </a:spcAft>
              <a:defRPr>
                <a:solidFill>
                  <a:schemeClr val="tx1"/>
                </a:solidFill>
                <a:latin typeface="Arial" charset="0"/>
                <a:cs typeface="Arial" charset="0"/>
              </a:defRPr>
            </a:lvl8pPr>
            <a:lvl9pPr marL="3886200" indent="-228600" defTabSz="876300" eaLnBrk="0" fontAlgn="base" hangingPunct="0">
              <a:spcBef>
                <a:spcPct val="0"/>
              </a:spcBef>
              <a:spcAft>
                <a:spcPct val="0"/>
              </a:spcAft>
              <a:defRPr>
                <a:solidFill>
                  <a:schemeClr val="tx1"/>
                </a:solidFill>
                <a:latin typeface="Arial" charset="0"/>
                <a:cs typeface="Arial" charset="0"/>
              </a:defRPr>
            </a:lvl9pPr>
          </a:lstStyle>
          <a:p>
            <a:pPr eaLnBrk="1" hangingPunct="1"/>
            <a:fld id="{209E35EE-DF56-473C-AD5B-962DEACC1301}" type="slidenum">
              <a:rPr lang="en-GB" altLang="en-US" smtClean="0"/>
              <a:pPr eaLnBrk="1" hangingPunct="1"/>
              <a:t>46</a:t>
            </a:fld>
            <a:endParaRPr lang="en-GB"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defRPr>
                <a:solidFill>
                  <a:schemeClr val="tx1"/>
                </a:solidFill>
                <a:latin typeface="Arial" charset="0"/>
                <a:cs typeface="Arial" charset="0"/>
              </a:defRPr>
            </a:lvl1pPr>
            <a:lvl2pPr marL="742950" indent="-285750" defTabSz="876300" eaLnBrk="0" hangingPunct="0">
              <a:defRPr>
                <a:solidFill>
                  <a:schemeClr val="tx1"/>
                </a:solidFill>
                <a:latin typeface="Arial" charset="0"/>
                <a:cs typeface="Arial" charset="0"/>
              </a:defRPr>
            </a:lvl2pPr>
            <a:lvl3pPr marL="1143000" indent="-228600" defTabSz="876300" eaLnBrk="0" hangingPunct="0">
              <a:defRPr>
                <a:solidFill>
                  <a:schemeClr val="tx1"/>
                </a:solidFill>
                <a:latin typeface="Arial" charset="0"/>
                <a:cs typeface="Arial" charset="0"/>
              </a:defRPr>
            </a:lvl3pPr>
            <a:lvl4pPr marL="1600200" indent="-228600" defTabSz="876300" eaLnBrk="0" hangingPunct="0">
              <a:defRPr>
                <a:solidFill>
                  <a:schemeClr val="tx1"/>
                </a:solidFill>
                <a:latin typeface="Arial" charset="0"/>
                <a:cs typeface="Arial" charset="0"/>
              </a:defRPr>
            </a:lvl4pPr>
            <a:lvl5pPr marL="2057400" indent="-228600" defTabSz="876300" eaLnBrk="0" hangingPunct="0">
              <a:defRPr>
                <a:solidFill>
                  <a:schemeClr val="tx1"/>
                </a:solidFill>
                <a:latin typeface="Arial" charset="0"/>
                <a:cs typeface="Arial" charset="0"/>
              </a:defRPr>
            </a:lvl5pPr>
            <a:lvl6pPr marL="2514600" indent="-228600" defTabSz="876300" eaLnBrk="0" fontAlgn="base" hangingPunct="0">
              <a:spcBef>
                <a:spcPct val="0"/>
              </a:spcBef>
              <a:spcAft>
                <a:spcPct val="0"/>
              </a:spcAft>
              <a:defRPr>
                <a:solidFill>
                  <a:schemeClr val="tx1"/>
                </a:solidFill>
                <a:latin typeface="Arial" charset="0"/>
                <a:cs typeface="Arial" charset="0"/>
              </a:defRPr>
            </a:lvl6pPr>
            <a:lvl7pPr marL="2971800" indent="-228600" defTabSz="876300" eaLnBrk="0" fontAlgn="base" hangingPunct="0">
              <a:spcBef>
                <a:spcPct val="0"/>
              </a:spcBef>
              <a:spcAft>
                <a:spcPct val="0"/>
              </a:spcAft>
              <a:defRPr>
                <a:solidFill>
                  <a:schemeClr val="tx1"/>
                </a:solidFill>
                <a:latin typeface="Arial" charset="0"/>
                <a:cs typeface="Arial" charset="0"/>
              </a:defRPr>
            </a:lvl7pPr>
            <a:lvl8pPr marL="3429000" indent="-228600" defTabSz="876300" eaLnBrk="0" fontAlgn="base" hangingPunct="0">
              <a:spcBef>
                <a:spcPct val="0"/>
              </a:spcBef>
              <a:spcAft>
                <a:spcPct val="0"/>
              </a:spcAft>
              <a:defRPr>
                <a:solidFill>
                  <a:schemeClr val="tx1"/>
                </a:solidFill>
                <a:latin typeface="Arial" charset="0"/>
                <a:cs typeface="Arial" charset="0"/>
              </a:defRPr>
            </a:lvl8pPr>
            <a:lvl9pPr marL="3886200" indent="-228600" defTabSz="876300" eaLnBrk="0" fontAlgn="base" hangingPunct="0">
              <a:spcBef>
                <a:spcPct val="0"/>
              </a:spcBef>
              <a:spcAft>
                <a:spcPct val="0"/>
              </a:spcAft>
              <a:defRPr>
                <a:solidFill>
                  <a:schemeClr val="tx1"/>
                </a:solidFill>
                <a:latin typeface="Arial" charset="0"/>
                <a:cs typeface="Arial" charset="0"/>
              </a:defRPr>
            </a:lvl9pPr>
          </a:lstStyle>
          <a:p>
            <a:pPr eaLnBrk="1" hangingPunct="1"/>
            <a:fld id="{EE4B7596-82C0-4B25-ACC0-96BE065CBC77}" type="slidenum">
              <a:rPr lang="de-DE" altLang="en-US" smtClean="0"/>
              <a:pPr eaLnBrk="1" hangingPunct="1"/>
              <a:t>47</a:t>
            </a:fld>
            <a:endParaRPr lang="de-DE"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defRPr>
                <a:solidFill>
                  <a:schemeClr val="tx1"/>
                </a:solidFill>
                <a:latin typeface="Arial" charset="0"/>
                <a:cs typeface="Arial" charset="0"/>
              </a:defRPr>
            </a:lvl1pPr>
            <a:lvl2pPr marL="742950" indent="-285750" defTabSz="876300" eaLnBrk="0" hangingPunct="0">
              <a:defRPr>
                <a:solidFill>
                  <a:schemeClr val="tx1"/>
                </a:solidFill>
                <a:latin typeface="Arial" charset="0"/>
                <a:cs typeface="Arial" charset="0"/>
              </a:defRPr>
            </a:lvl2pPr>
            <a:lvl3pPr marL="1143000" indent="-228600" defTabSz="876300" eaLnBrk="0" hangingPunct="0">
              <a:defRPr>
                <a:solidFill>
                  <a:schemeClr val="tx1"/>
                </a:solidFill>
                <a:latin typeface="Arial" charset="0"/>
                <a:cs typeface="Arial" charset="0"/>
              </a:defRPr>
            </a:lvl3pPr>
            <a:lvl4pPr marL="1600200" indent="-228600" defTabSz="876300" eaLnBrk="0" hangingPunct="0">
              <a:defRPr>
                <a:solidFill>
                  <a:schemeClr val="tx1"/>
                </a:solidFill>
                <a:latin typeface="Arial" charset="0"/>
                <a:cs typeface="Arial" charset="0"/>
              </a:defRPr>
            </a:lvl4pPr>
            <a:lvl5pPr marL="2057400" indent="-228600" defTabSz="876300" eaLnBrk="0" hangingPunct="0">
              <a:defRPr>
                <a:solidFill>
                  <a:schemeClr val="tx1"/>
                </a:solidFill>
                <a:latin typeface="Arial" charset="0"/>
                <a:cs typeface="Arial" charset="0"/>
              </a:defRPr>
            </a:lvl5pPr>
            <a:lvl6pPr marL="2514600" indent="-228600" defTabSz="876300" eaLnBrk="0" fontAlgn="base" hangingPunct="0">
              <a:spcBef>
                <a:spcPct val="0"/>
              </a:spcBef>
              <a:spcAft>
                <a:spcPct val="0"/>
              </a:spcAft>
              <a:defRPr>
                <a:solidFill>
                  <a:schemeClr val="tx1"/>
                </a:solidFill>
                <a:latin typeface="Arial" charset="0"/>
                <a:cs typeface="Arial" charset="0"/>
              </a:defRPr>
            </a:lvl6pPr>
            <a:lvl7pPr marL="2971800" indent="-228600" defTabSz="876300" eaLnBrk="0" fontAlgn="base" hangingPunct="0">
              <a:spcBef>
                <a:spcPct val="0"/>
              </a:spcBef>
              <a:spcAft>
                <a:spcPct val="0"/>
              </a:spcAft>
              <a:defRPr>
                <a:solidFill>
                  <a:schemeClr val="tx1"/>
                </a:solidFill>
                <a:latin typeface="Arial" charset="0"/>
                <a:cs typeface="Arial" charset="0"/>
              </a:defRPr>
            </a:lvl7pPr>
            <a:lvl8pPr marL="3429000" indent="-228600" defTabSz="876300" eaLnBrk="0" fontAlgn="base" hangingPunct="0">
              <a:spcBef>
                <a:spcPct val="0"/>
              </a:spcBef>
              <a:spcAft>
                <a:spcPct val="0"/>
              </a:spcAft>
              <a:defRPr>
                <a:solidFill>
                  <a:schemeClr val="tx1"/>
                </a:solidFill>
                <a:latin typeface="Arial" charset="0"/>
                <a:cs typeface="Arial" charset="0"/>
              </a:defRPr>
            </a:lvl8pPr>
            <a:lvl9pPr marL="3886200" indent="-228600" defTabSz="876300" eaLnBrk="0" fontAlgn="base" hangingPunct="0">
              <a:spcBef>
                <a:spcPct val="0"/>
              </a:spcBef>
              <a:spcAft>
                <a:spcPct val="0"/>
              </a:spcAft>
              <a:defRPr>
                <a:solidFill>
                  <a:schemeClr val="tx1"/>
                </a:solidFill>
                <a:latin typeface="Arial" charset="0"/>
                <a:cs typeface="Arial" charset="0"/>
              </a:defRPr>
            </a:lvl9pPr>
          </a:lstStyle>
          <a:p>
            <a:pPr eaLnBrk="1" hangingPunct="1"/>
            <a:fld id="{E4BC08E5-F1D6-4C3B-92D7-4B10EA0A68E3}" type="slidenum">
              <a:rPr lang="de-DE" altLang="en-US" smtClean="0"/>
              <a:pPr eaLnBrk="1" hangingPunct="1"/>
              <a:t>48</a:t>
            </a:fld>
            <a:endParaRPr lang="de-DE"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defRPr>
                <a:solidFill>
                  <a:schemeClr val="tx1"/>
                </a:solidFill>
                <a:latin typeface="Arial" charset="0"/>
                <a:cs typeface="Arial" charset="0"/>
              </a:defRPr>
            </a:lvl1pPr>
            <a:lvl2pPr marL="742950" indent="-285750" defTabSz="876300" eaLnBrk="0" hangingPunct="0">
              <a:defRPr>
                <a:solidFill>
                  <a:schemeClr val="tx1"/>
                </a:solidFill>
                <a:latin typeface="Arial" charset="0"/>
                <a:cs typeface="Arial" charset="0"/>
              </a:defRPr>
            </a:lvl2pPr>
            <a:lvl3pPr marL="1143000" indent="-228600" defTabSz="876300" eaLnBrk="0" hangingPunct="0">
              <a:defRPr>
                <a:solidFill>
                  <a:schemeClr val="tx1"/>
                </a:solidFill>
                <a:latin typeface="Arial" charset="0"/>
                <a:cs typeface="Arial" charset="0"/>
              </a:defRPr>
            </a:lvl3pPr>
            <a:lvl4pPr marL="1600200" indent="-228600" defTabSz="876300" eaLnBrk="0" hangingPunct="0">
              <a:defRPr>
                <a:solidFill>
                  <a:schemeClr val="tx1"/>
                </a:solidFill>
                <a:latin typeface="Arial" charset="0"/>
                <a:cs typeface="Arial" charset="0"/>
              </a:defRPr>
            </a:lvl4pPr>
            <a:lvl5pPr marL="2057400" indent="-228600" defTabSz="876300" eaLnBrk="0" hangingPunct="0">
              <a:defRPr>
                <a:solidFill>
                  <a:schemeClr val="tx1"/>
                </a:solidFill>
                <a:latin typeface="Arial" charset="0"/>
                <a:cs typeface="Arial" charset="0"/>
              </a:defRPr>
            </a:lvl5pPr>
            <a:lvl6pPr marL="2514600" indent="-228600" defTabSz="876300" eaLnBrk="0" fontAlgn="base" hangingPunct="0">
              <a:spcBef>
                <a:spcPct val="0"/>
              </a:spcBef>
              <a:spcAft>
                <a:spcPct val="0"/>
              </a:spcAft>
              <a:defRPr>
                <a:solidFill>
                  <a:schemeClr val="tx1"/>
                </a:solidFill>
                <a:latin typeface="Arial" charset="0"/>
                <a:cs typeface="Arial" charset="0"/>
              </a:defRPr>
            </a:lvl6pPr>
            <a:lvl7pPr marL="2971800" indent="-228600" defTabSz="876300" eaLnBrk="0" fontAlgn="base" hangingPunct="0">
              <a:spcBef>
                <a:spcPct val="0"/>
              </a:spcBef>
              <a:spcAft>
                <a:spcPct val="0"/>
              </a:spcAft>
              <a:defRPr>
                <a:solidFill>
                  <a:schemeClr val="tx1"/>
                </a:solidFill>
                <a:latin typeface="Arial" charset="0"/>
                <a:cs typeface="Arial" charset="0"/>
              </a:defRPr>
            </a:lvl7pPr>
            <a:lvl8pPr marL="3429000" indent="-228600" defTabSz="876300" eaLnBrk="0" fontAlgn="base" hangingPunct="0">
              <a:spcBef>
                <a:spcPct val="0"/>
              </a:spcBef>
              <a:spcAft>
                <a:spcPct val="0"/>
              </a:spcAft>
              <a:defRPr>
                <a:solidFill>
                  <a:schemeClr val="tx1"/>
                </a:solidFill>
                <a:latin typeface="Arial" charset="0"/>
                <a:cs typeface="Arial" charset="0"/>
              </a:defRPr>
            </a:lvl8pPr>
            <a:lvl9pPr marL="3886200" indent="-228600" defTabSz="876300" eaLnBrk="0" fontAlgn="base" hangingPunct="0">
              <a:spcBef>
                <a:spcPct val="0"/>
              </a:spcBef>
              <a:spcAft>
                <a:spcPct val="0"/>
              </a:spcAft>
              <a:defRPr>
                <a:solidFill>
                  <a:schemeClr val="tx1"/>
                </a:solidFill>
                <a:latin typeface="Arial" charset="0"/>
                <a:cs typeface="Arial" charset="0"/>
              </a:defRPr>
            </a:lvl9pPr>
          </a:lstStyle>
          <a:p>
            <a:pPr eaLnBrk="1" hangingPunct="1"/>
            <a:fld id="{93E71CB4-AE3B-4AB0-8302-36166556C984}" type="slidenum">
              <a:rPr lang="en-GB" altLang="en-US" smtClean="0"/>
              <a:pPr eaLnBrk="1" hangingPunct="1"/>
              <a:t>49</a:t>
            </a:fld>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defRPr>
                <a:solidFill>
                  <a:schemeClr val="tx1"/>
                </a:solidFill>
                <a:latin typeface="Arial" charset="0"/>
                <a:cs typeface="Arial" charset="0"/>
              </a:defRPr>
            </a:lvl1pPr>
            <a:lvl2pPr marL="742950" indent="-285750" defTabSz="876300" eaLnBrk="0" hangingPunct="0">
              <a:defRPr>
                <a:solidFill>
                  <a:schemeClr val="tx1"/>
                </a:solidFill>
                <a:latin typeface="Arial" charset="0"/>
                <a:cs typeface="Arial" charset="0"/>
              </a:defRPr>
            </a:lvl2pPr>
            <a:lvl3pPr marL="1143000" indent="-228600" defTabSz="876300" eaLnBrk="0" hangingPunct="0">
              <a:defRPr>
                <a:solidFill>
                  <a:schemeClr val="tx1"/>
                </a:solidFill>
                <a:latin typeface="Arial" charset="0"/>
                <a:cs typeface="Arial" charset="0"/>
              </a:defRPr>
            </a:lvl3pPr>
            <a:lvl4pPr marL="1600200" indent="-228600" defTabSz="876300" eaLnBrk="0" hangingPunct="0">
              <a:defRPr>
                <a:solidFill>
                  <a:schemeClr val="tx1"/>
                </a:solidFill>
                <a:latin typeface="Arial" charset="0"/>
                <a:cs typeface="Arial" charset="0"/>
              </a:defRPr>
            </a:lvl4pPr>
            <a:lvl5pPr marL="2057400" indent="-228600" defTabSz="876300" eaLnBrk="0" hangingPunct="0">
              <a:defRPr>
                <a:solidFill>
                  <a:schemeClr val="tx1"/>
                </a:solidFill>
                <a:latin typeface="Arial" charset="0"/>
                <a:cs typeface="Arial" charset="0"/>
              </a:defRPr>
            </a:lvl5pPr>
            <a:lvl6pPr marL="2514600" indent="-228600" defTabSz="876300" eaLnBrk="0" fontAlgn="base" hangingPunct="0">
              <a:spcBef>
                <a:spcPct val="0"/>
              </a:spcBef>
              <a:spcAft>
                <a:spcPct val="0"/>
              </a:spcAft>
              <a:defRPr>
                <a:solidFill>
                  <a:schemeClr val="tx1"/>
                </a:solidFill>
                <a:latin typeface="Arial" charset="0"/>
                <a:cs typeface="Arial" charset="0"/>
              </a:defRPr>
            </a:lvl6pPr>
            <a:lvl7pPr marL="2971800" indent="-228600" defTabSz="876300" eaLnBrk="0" fontAlgn="base" hangingPunct="0">
              <a:spcBef>
                <a:spcPct val="0"/>
              </a:spcBef>
              <a:spcAft>
                <a:spcPct val="0"/>
              </a:spcAft>
              <a:defRPr>
                <a:solidFill>
                  <a:schemeClr val="tx1"/>
                </a:solidFill>
                <a:latin typeface="Arial" charset="0"/>
                <a:cs typeface="Arial" charset="0"/>
              </a:defRPr>
            </a:lvl7pPr>
            <a:lvl8pPr marL="3429000" indent="-228600" defTabSz="876300" eaLnBrk="0" fontAlgn="base" hangingPunct="0">
              <a:spcBef>
                <a:spcPct val="0"/>
              </a:spcBef>
              <a:spcAft>
                <a:spcPct val="0"/>
              </a:spcAft>
              <a:defRPr>
                <a:solidFill>
                  <a:schemeClr val="tx1"/>
                </a:solidFill>
                <a:latin typeface="Arial" charset="0"/>
                <a:cs typeface="Arial" charset="0"/>
              </a:defRPr>
            </a:lvl8pPr>
            <a:lvl9pPr marL="3886200" indent="-228600" defTabSz="876300" eaLnBrk="0" fontAlgn="base" hangingPunct="0">
              <a:spcBef>
                <a:spcPct val="0"/>
              </a:spcBef>
              <a:spcAft>
                <a:spcPct val="0"/>
              </a:spcAft>
              <a:defRPr>
                <a:solidFill>
                  <a:schemeClr val="tx1"/>
                </a:solidFill>
                <a:latin typeface="Arial" charset="0"/>
                <a:cs typeface="Arial" charset="0"/>
              </a:defRPr>
            </a:lvl9pPr>
          </a:lstStyle>
          <a:p>
            <a:pPr eaLnBrk="1" hangingPunct="1"/>
            <a:fld id="{A29CDEDD-FF3B-4F2B-8FCA-8E56645FB463}" type="slidenum">
              <a:rPr lang="en-GB" altLang="en-US" smtClean="0"/>
              <a:pPr eaLnBrk="1" hangingPunct="1"/>
              <a:t>50</a:t>
            </a:fld>
            <a:endParaRPr lang="en-GB"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defRPr>
                <a:solidFill>
                  <a:schemeClr val="tx1"/>
                </a:solidFill>
                <a:latin typeface="Arial" charset="0"/>
                <a:cs typeface="Arial" charset="0"/>
              </a:defRPr>
            </a:lvl1pPr>
            <a:lvl2pPr marL="742950" indent="-285750" defTabSz="876300" eaLnBrk="0" hangingPunct="0">
              <a:defRPr>
                <a:solidFill>
                  <a:schemeClr val="tx1"/>
                </a:solidFill>
                <a:latin typeface="Arial" charset="0"/>
                <a:cs typeface="Arial" charset="0"/>
              </a:defRPr>
            </a:lvl2pPr>
            <a:lvl3pPr marL="1143000" indent="-228600" defTabSz="876300" eaLnBrk="0" hangingPunct="0">
              <a:defRPr>
                <a:solidFill>
                  <a:schemeClr val="tx1"/>
                </a:solidFill>
                <a:latin typeface="Arial" charset="0"/>
                <a:cs typeface="Arial" charset="0"/>
              </a:defRPr>
            </a:lvl3pPr>
            <a:lvl4pPr marL="1600200" indent="-228600" defTabSz="876300" eaLnBrk="0" hangingPunct="0">
              <a:defRPr>
                <a:solidFill>
                  <a:schemeClr val="tx1"/>
                </a:solidFill>
                <a:latin typeface="Arial" charset="0"/>
                <a:cs typeface="Arial" charset="0"/>
              </a:defRPr>
            </a:lvl4pPr>
            <a:lvl5pPr marL="2057400" indent="-228600" defTabSz="876300" eaLnBrk="0" hangingPunct="0">
              <a:defRPr>
                <a:solidFill>
                  <a:schemeClr val="tx1"/>
                </a:solidFill>
                <a:latin typeface="Arial" charset="0"/>
                <a:cs typeface="Arial" charset="0"/>
              </a:defRPr>
            </a:lvl5pPr>
            <a:lvl6pPr marL="2514600" indent="-228600" defTabSz="876300" eaLnBrk="0" fontAlgn="base" hangingPunct="0">
              <a:spcBef>
                <a:spcPct val="0"/>
              </a:spcBef>
              <a:spcAft>
                <a:spcPct val="0"/>
              </a:spcAft>
              <a:defRPr>
                <a:solidFill>
                  <a:schemeClr val="tx1"/>
                </a:solidFill>
                <a:latin typeface="Arial" charset="0"/>
                <a:cs typeface="Arial" charset="0"/>
              </a:defRPr>
            </a:lvl6pPr>
            <a:lvl7pPr marL="2971800" indent="-228600" defTabSz="876300" eaLnBrk="0" fontAlgn="base" hangingPunct="0">
              <a:spcBef>
                <a:spcPct val="0"/>
              </a:spcBef>
              <a:spcAft>
                <a:spcPct val="0"/>
              </a:spcAft>
              <a:defRPr>
                <a:solidFill>
                  <a:schemeClr val="tx1"/>
                </a:solidFill>
                <a:latin typeface="Arial" charset="0"/>
                <a:cs typeface="Arial" charset="0"/>
              </a:defRPr>
            </a:lvl7pPr>
            <a:lvl8pPr marL="3429000" indent="-228600" defTabSz="876300" eaLnBrk="0" fontAlgn="base" hangingPunct="0">
              <a:spcBef>
                <a:spcPct val="0"/>
              </a:spcBef>
              <a:spcAft>
                <a:spcPct val="0"/>
              </a:spcAft>
              <a:defRPr>
                <a:solidFill>
                  <a:schemeClr val="tx1"/>
                </a:solidFill>
                <a:latin typeface="Arial" charset="0"/>
                <a:cs typeface="Arial" charset="0"/>
              </a:defRPr>
            </a:lvl8pPr>
            <a:lvl9pPr marL="3886200" indent="-228600" defTabSz="876300" eaLnBrk="0" fontAlgn="base" hangingPunct="0">
              <a:spcBef>
                <a:spcPct val="0"/>
              </a:spcBef>
              <a:spcAft>
                <a:spcPct val="0"/>
              </a:spcAft>
              <a:defRPr>
                <a:solidFill>
                  <a:schemeClr val="tx1"/>
                </a:solidFill>
                <a:latin typeface="Arial" charset="0"/>
                <a:cs typeface="Arial" charset="0"/>
              </a:defRPr>
            </a:lvl9pPr>
          </a:lstStyle>
          <a:p>
            <a:pPr eaLnBrk="1" hangingPunct="1"/>
            <a:fld id="{2D94FCAB-F07C-4831-AE1E-8924F18D421D}" type="slidenum">
              <a:rPr lang="en-GB" altLang="en-US" smtClean="0"/>
              <a:pPr eaLnBrk="1" hangingPunct="1"/>
              <a:t>51</a:t>
            </a:fld>
            <a:endParaRPr lang="en-GB"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821113" y="9386888"/>
            <a:ext cx="292258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3" tIns="45395" rIns="90793" bIns="45395" anchor="b"/>
          <a:lstStyle>
            <a:lvl1pPr defTabSz="947738" eaLnBrk="0" hangingPunct="0">
              <a:spcBef>
                <a:spcPct val="30000"/>
              </a:spcBef>
              <a:defRPr sz="1200">
                <a:solidFill>
                  <a:schemeClr val="tx1"/>
                </a:solidFill>
                <a:latin typeface="Calibri" pitchFamily="34" charset="0"/>
              </a:defRPr>
            </a:lvl1pPr>
            <a:lvl2pPr marL="769938" indent="-296863" defTabSz="947738" eaLnBrk="0" hangingPunct="0">
              <a:spcBef>
                <a:spcPct val="30000"/>
              </a:spcBef>
              <a:defRPr sz="1200">
                <a:solidFill>
                  <a:schemeClr val="tx1"/>
                </a:solidFill>
                <a:latin typeface="Calibri" pitchFamily="34" charset="0"/>
              </a:defRPr>
            </a:lvl2pPr>
            <a:lvl3pPr marL="1184275" indent="-236538" defTabSz="947738" eaLnBrk="0" hangingPunct="0">
              <a:spcBef>
                <a:spcPct val="30000"/>
              </a:spcBef>
              <a:defRPr sz="1200">
                <a:solidFill>
                  <a:schemeClr val="tx1"/>
                </a:solidFill>
                <a:latin typeface="Calibri" pitchFamily="34" charset="0"/>
              </a:defRPr>
            </a:lvl3pPr>
            <a:lvl4pPr marL="1658938" indent="-238125" defTabSz="947738" eaLnBrk="0" hangingPunct="0">
              <a:spcBef>
                <a:spcPct val="30000"/>
              </a:spcBef>
              <a:defRPr sz="1200">
                <a:solidFill>
                  <a:schemeClr val="tx1"/>
                </a:solidFill>
                <a:latin typeface="Calibri" pitchFamily="34" charset="0"/>
              </a:defRPr>
            </a:lvl4pPr>
            <a:lvl5pPr marL="2132013" indent="-236538" defTabSz="947738" eaLnBrk="0" hangingPunct="0">
              <a:spcBef>
                <a:spcPct val="30000"/>
              </a:spcBef>
              <a:defRPr sz="1200">
                <a:solidFill>
                  <a:schemeClr val="tx1"/>
                </a:solidFill>
                <a:latin typeface="Calibri" pitchFamily="34" charset="0"/>
              </a:defRPr>
            </a:lvl5pPr>
            <a:lvl6pPr marL="2589213" indent="-236538" defTabSz="947738" eaLnBrk="0" fontAlgn="base" hangingPunct="0">
              <a:spcBef>
                <a:spcPct val="30000"/>
              </a:spcBef>
              <a:spcAft>
                <a:spcPct val="0"/>
              </a:spcAft>
              <a:defRPr sz="1200">
                <a:solidFill>
                  <a:schemeClr val="tx1"/>
                </a:solidFill>
                <a:latin typeface="Calibri" pitchFamily="34" charset="0"/>
              </a:defRPr>
            </a:lvl6pPr>
            <a:lvl7pPr marL="3046413" indent="-236538" defTabSz="947738" eaLnBrk="0" fontAlgn="base" hangingPunct="0">
              <a:spcBef>
                <a:spcPct val="30000"/>
              </a:spcBef>
              <a:spcAft>
                <a:spcPct val="0"/>
              </a:spcAft>
              <a:defRPr sz="1200">
                <a:solidFill>
                  <a:schemeClr val="tx1"/>
                </a:solidFill>
                <a:latin typeface="Calibri" pitchFamily="34" charset="0"/>
              </a:defRPr>
            </a:lvl7pPr>
            <a:lvl8pPr marL="3503613" indent="-236538" defTabSz="947738" eaLnBrk="0" fontAlgn="base" hangingPunct="0">
              <a:spcBef>
                <a:spcPct val="30000"/>
              </a:spcBef>
              <a:spcAft>
                <a:spcPct val="0"/>
              </a:spcAft>
              <a:defRPr sz="1200">
                <a:solidFill>
                  <a:schemeClr val="tx1"/>
                </a:solidFill>
                <a:latin typeface="Calibri" pitchFamily="34" charset="0"/>
              </a:defRPr>
            </a:lvl8pPr>
            <a:lvl9pPr marL="3960813" indent="-236538" defTabSz="9477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D79C8AEA-F491-48F4-A9A9-F7B71423BA4F}" type="slidenum">
              <a:rPr lang="de-DE" altLang="en-US">
                <a:latin typeface="Arial" charset="0"/>
              </a:rPr>
              <a:pPr algn="r" eaLnBrk="1" hangingPunct="1">
                <a:spcBef>
                  <a:spcPct val="0"/>
                </a:spcBef>
              </a:pPr>
              <a:t>52</a:t>
            </a:fld>
            <a:endParaRPr lang="de-DE" altLang="en-US">
              <a:latin typeface="Arial" charset="0"/>
            </a:endParaRPr>
          </a:p>
        </p:txBody>
      </p:sp>
      <p:sp>
        <p:nvSpPr>
          <p:cNvPr id="148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21113" y="9386888"/>
            <a:ext cx="292258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3" tIns="45395" rIns="90793" bIns="45395" anchor="b"/>
          <a:lstStyle>
            <a:lvl1pPr defTabSz="947738" eaLnBrk="0" hangingPunct="0">
              <a:spcBef>
                <a:spcPct val="30000"/>
              </a:spcBef>
              <a:defRPr sz="1200">
                <a:solidFill>
                  <a:schemeClr val="tx1"/>
                </a:solidFill>
                <a:latin typeface="Calibri" pitchFamily="34" charset="0"/>
              </a:defRPr>
            </a:lvl1pPr>
            <a:lvl2pPr marL="769938" indent="-296863" defTabSz="947738" eaLnBrk="0" hangingPunct="0">
              <a:spcBef>
                <a:spcPct val="30000"/>
              </a:spcBef>
              <a:defRPr sz="1200">
                <a:solidFill>
                  <a:schemeClr val="tx1"/>
                </a:solidFill>
                <a:latin typeface="Calibri" pitchFamily="34" charset="0"/>
              </a:defRPr>
            </a:lvl2pPr>
            <a:lvl3pPr marL="1184275" indent="-236538" defTabSz="947738" eaLnBrk="0" hangingPunct="0">
              <a:spcBef>
                <a:spcPct val="30000"/>
              </a:spcBef>
              <a:defRPr sz="1200">
                <a:solidFill>
                  <a:schemeClr val="tx1"/>
                </a:solidFill>
                <a:latin typeface="Calibri" pitchFamily="34" charset="0"/>
              </a:defRPr>
            </a:lvl3pPr>
            <a:lvl4pPr marL="1658938" indent="-238125" defTabSz="947738" eaLnBrk="0" hangingPunct="0">
              <a:spcBef>
                <a:spcPct val="30000"/>
              </a:spcBef>
              <a:defRPr sz="1200">
                <a:solidFill>
                  <a:schemeClr val="tx1"/>
                </a:solidFill>
                <a:latin typeface="Calibri" pitchFamily="34" charset="0"/>
              </a:defRPr>
            </a:lvl4pPr>
            <a:lvl5pPr marL="2132013" indent="-236538" defTabSz="947738" eaLnBrk="0" hangingPunct="0">
              <a:spcBef>
                <a:spcPct val="30000"/>
              </a:spcBef>
              <a:defRPr sz="1200">
                <a:solidFill>
                  <a:schemeClr val="tx1"/>
                </a:solidFill>
                <a:latin typeface="Calibri" pitchFamily="34" charset="0"/>
              </a:defRPr>
            </a:lvl5pPr>
            <a:lvl6pPr marL="2589213" indent="-236538" defTabSz="947738" eaLnBrk="0" fontAlgn="base" hangingPunct="0">
              <a:spcBef>
                <a:spcPct val="30000"/>
              </a:spcBef>
              <a:spcAft>
                <a:spcPct val="0"/>
              </a:spcAft>
              <a:defRPr sz="1200">
                <a:solidFill>
                  <a:schemeClr val="tx1"/>
                </a:solidFill>
                <a:latin typeface="Calibri" pitchFamily="34" charset="0"/>
              </a:defRPr>
            </a:lvl6pPr>
            <a:lvl7pPr marL="3046413" indent="-236538" defTabSz="947738" eaLnBrk="0" fontAlgn="base" hangingPunct="0">
              <a:spcBef>
                <a:spcPct val="30000"/>
              </a:spcBef>
              <a:spcAft>
                <a:spcPct val="0"/>
              </a:spcAft>
              <a:defRPr sz="1200">
                <a:solidFill>
                  <a:schemeClr val="tx1"/>
                </a:solidFill>
                <a:latin typeface="Calibri" pitchFamily="34" charset="0"/>
              </a:defRPr>
            </a:lvl7pPr>
            <a:lvl8pPr marL="3503613" indent="-236538" defTabSz="947738" eaLnBrk="0" fontAlgn="base" hangingPunct="0">
              <a:spcBef>
                <a:spcPct val="30000"/>
              </a:spcBef>
              <a:spcAft>
                <a:spcPct val="0"/>
              </a:spcAft>
              <a:defRPr sz="1200">
                <a:solidFill>
                  <a:schemeClr val="tx1"/>
                </a:solidFill>
                <a:latin typeface="Calibri" pitchFamily="34" charset="0"/>
              </a:defRPr>
            </a:lvl8pPr>
            <a:lvl9pPr marL="3960813" indent="-236538" defTabSz="9477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6B8A6133-A62A-4274-B814-79673BBEDD4A}" type="slidenum">
              <a:rPr lang="de-DE" altLang="en-US">
                <a:latin typeface="Arial" charset="0"/>
              </a:rPr>
              <a:pPr algn="r" eaLnBrk="1" hangingPunct="1">
                <a:spcBef>
                  <a:spcPct val="0"/>
                </a:spcBef>
              </a:pPr>
              <a:t>54</a:t>
            </a:fld>
            <a:endParaRPr lang="de-DE" altLang="en-US">
              <a:latin typeface="Arial" charset="0"/>
            </a:endParaRPr>
          </a:p>
        </p:txBody>
      </p:sp>
      <p:sp>
        <p:nvSpPr>
          <p:cNvPr id="150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txBox="1">
            <a:spLocks noGrp="1" noChangeArrowheads="1"/>
          </p:cNvSpPr>
          <p:nvPr/>
        </p:nvSpPr>
        <p:spPr bwMode="auto">
          <a:xfrm>
            <a:off x="3821113" y="9386888"/>
            <a:ext cx="292258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3" tIns="45395" rIns="90793" bIns="45395" anchor="b"/>
          <a:lstStyle>
            <a:lvl1pPr defTabSz="947738" eaLnBrk="0" hangingPunct="0">
              <a:spcBef>
                <a:spcPct val="30000"/>
              </a:spcBef>
              <a:defRPr sz="1200">
                <a:solidFill>
                  <a:schemeClr val="tx1"/>
                </a:solidFill>
                <a:latin typeface="Calibri" pitchFamily="34" charset="0"/>
              </a:defRPr>
            </a:lvl1pPr>
            <a:lvl2pPr marL="769938" indent="-296863" defTabSz="947738" eaLnBrk="0" hangingPunct="0">
              <a:spcBef>
                <a:spcPct val="30000"/>
              </a:spcBef>
              <a:defRPr sz="1200">
                <a:solidFill>
                  <a:schemeClr val="tx1"/>
                </a:solidFill>
                <a:latin typeface="Calibri" pitchFamily="34" charset="0"/>
              </a:defRPr>
            </a:lvl2pPr>
            <a:lvl3pPr marL="1184275" indent="-236538" defTabSz="947738" eaLnBrk="0" hangingPunct="0">
              <a:spcBef>
                <a:spcPct val="30000"/>
              </a:spcBef>
              <a:defRPr sz="1200">
                <a:solidFill>
                  <a:schemeClr val="tx1"/>
                </a:solidFill>
                <a:latin typeface="Calibri" pitchFamily="34" charset="0"/>
              </a:defRPr>
            </a:lvl3pPr>
            <a:lvl4pPr marL="1658938" indent="-238125" defTabSz="947738" eaLnBrk="0" hangingPunct="0">
              <a:spcBef>
                <a:spcPct val="30000"/>
              </a:spcBef>
              <a:defRPr sz="1200">
                <a:solidFill>
                  <a:schemeClr val="tx1"/>
                </a:solidFill>
                <a:latin typeface="Calibri" pitchFamily="34" charset="0"/>
              </a:defRPr>
            </a:lvl4pPr>
            <a:lvl5pPr marL="2132013" indent="-236538" defTabSz="947738" eaLnBrk="0" hangingPunct="0">
              <a:spcBef>
                <a:spcPct val="30000"/>
              </a:spcBef>
              <a:defRPr sz="1200">
                <a:solidFill>
                  <a:schemeClr val="tx1"/>
                </a:solidFill>
                <a:latin typeface="Calibri" pitchFamily="34" charset="0"/>
              </a:defRPr>
            </a:lvl5pPr>
            <a:lvl6pPr marL="2589213" indent="-236538" defTabSz="947738" eaLnBrk="0" fontAlgn="base" hangingPunct="0">
              <a:spcBef>
                <a:spcPct val="30000"/>
              </a:spcBef>
              <a:spcAft>
                <a:spcPct val="0"/>
              </a:spcAft>
              <a:defRPr sz="1200">
                <a:solidFill>
                  <a:schemeClr val="tx1"/>
                </a:solidFill>
                <a:latin typeface="Calibri" pitchFamily="34" charset="0"/>
              </a:defRPr>
            </a:lvl6pPr>
            <a:lvl7pPr marL="3046413" indent="-236538" defTabSz="947738" eaLnBrk="0" fontAlgn="base" hangingPunct="0">
              <a:spcBef>
                <a:spcPct val="30000"/>
              </a:spcBef>
              <a:spcAft>
                <a:spcPct val="0"/>
              </a:spcAft>
              <a:defRPr sz="1200">
                <a:solidFill>
                  <a:schemeClr val="tx1"/>
                </a:solidFill>
                <a:latin typeface="Calibri" pitchFamily="34" charset="0"/>
              </a:defRPr>
            </a:lvl7pPr>
            <a:lvl8pPr marL="3503613" indent="-236538" defTabSz="947738" eaLnBrk="0" fontAlgn="base" hangingPunct="0">
              <a:spcBef>
                <a:spcPct val="30000"/>
              </a:spcBef>
              <a:spcAft>
                <a:spcPct val="0"/>
              </a:spcAft>
              <a:defRPr sz="1200">
                <a:solidFill>
                  <a:schemeClr val="tx1"/>
                </a:solidFill>
                <a:latin typeface="Calibri" pitchFamily="34" charset="0"/>
              </a:defRPr>
            </a:lvl8pPr>
            <a:lvl9pPr marL="3960813" indent="-236538" defTabSz="9477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3E38721E-DC64-4259-9F11-D52EC230574E}" type="slidenum">
              <a:rPr lang="de-DE" altLang="en-US">
                <a:latin typeface="Arial" charset="0"/>
              </a:rPr>
              <a:pPr algn="r" eaLnBrk="1" hangingPunct="1">
                <a:spcBef>
                  <a:spcPct val="0"/>
                </a:spcBef>
              </a:pPr>
              <a:t>55</a:t>
            </a:fld>
            <a:endParaRPr lang="de-DE" altLang="en-US">
              <a:latin typeface="Arial" charset="0"/>
            </a:endParaRPr>
          </a:p>
        </p:txBody>
      </p:sp>
      <p:sp>
        <p:nvSpPr>
          <p:cNvPr id="151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821113" y="9386888"/>
            <a:ext cx="292258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3" tIns="45395" rIns="90793" bIns="45395" anchor="b"/>
          <a:lstStyle>
            <a:lvl1pPr defTabSz="947738" eaLnBrk="0" hangingPunct="0">
              <a:spcBef>
                <a:spcPct val="30000"/>
              </a:spcBef>
              <a:defRPr sz="1200">
                <a:solidFill>
                  <a:schemeClr val="tx1"/>
                </a:solidFill>
                <a:latin typeface="Calibri" pitchFamily="34" charset="0"/>
              </a:defRPr>
            </a:lvl1pPr>
            <a:lvl2pPr marL="769938" indent="-296863" defTabSz="947738" eaLnBrk="0" hangingPunct="0">
              <a:spcBef>
                <a:spcPct val="30000"/>
              </a:spcBef>
              <a:defRPr sz="1200">
                <a:solidFill>
                  <a:schemeClr val="tx1"/>
                </a:solidFill>
                <a:latin typeface="Calibri" pitchFamily="34" charset="0"/>
              </a:defRPr>
            </a:lvl2pPr>
            <a:lvl3pPr marL="1184275" indent="-236538" defTabSz="947738" eaLnBrk="0" hangingPunct="0">
              <a:spcBef>
                <a:spcPct val="30000"/>
              </a:spcBef>
              <a:defRPr sz="1200">
                <a:solidFill>
                  <a:schemeClr val="tx1"/>
                </a:solidFill>
                <a:latin typeface="Calibri" pitchFamily="34" charset="0"/>
              </a:defRPr>
            </a:lvl3pPr>
            <a:lvl4pPr marL="1658938" indent="-238125" defTabSz="947738" eaLnBrk="0" hangingPunct="0">
              <a:spcBef>
                <a:spcPct val="30000"/>
              </a:spcBef>
              <a:defRPr sz="1200">
                <a:solidFill>
                  <a:schemeClr val="tx1"/>
                </a:solidFill>
                <a:latin typeface="Calibri" pitchFamily="34" charset="0"/>
              </a:defRPr>
            </a:lvl4pPr>
            <a:lvl5pPr marL="2132013" indent="-236538" defTabSz="947738" eaLnBrk="0" hangingPunct="0">
              <a:spcBef>
                <a:spcPct val="30000"/>
              </a:spcBef>
              <a:defRPr sz="1200">
                <a:solidFill>
                  <a:schemeClr val="tx1"/>
                </a:solidFill>
                <a:latin typeface="Calibri" pitchFamily="34" charset="0"/>
              </a:defRPr>
            </a:lvl5pPr>
            <a:lvl6pPr marL="2589213" indent="-236538" defTabSz="947738" eaLnBrk="0" fontAlgn="base" hangingPunct="0">
              <a:spcBef>
                <a:spcPct val="30000"/>
              </a:spcBef>
              <a:spcAft>
                <a:spcPct val="0"/>
              </a:spcAft>
              <a:defRPr sz="1200">
                <a:solidFill>
                  <a:schemeClr val="tx1"/>
                </a:solidFill>
                <a:latin typeface="Calibri" pitchFamily="34" charset="0"/>
              </a:defRPr>
            </a:lvl6pPr>
            <a:lvl7pPr marL="3046413" indent="-236538" defTabSz="947738" eaLnBrk="0" fontAlgn="base" hangingPunct="0">
              <a:spcBef>
                <a:spcPct val="30000"/>
              </a:spcBef>
              <a:spcAft>
                <a:spcPct val="0"/>
              </a:spcAft>
              <a:defRPr sz="1200">
                <a:solidFill>
                  <a:schemeClr val="tx1"/>
                </a:solidFill>
                <a:latin typeface="Calibri" pitchFamily="34" charset="0"/>
              </a:defRPr>
            </a:lvl7pPr>
            <a:lvl8pPr marL="3503613" indent="-236538" defTabSz="947738" eaLnBrk="0" fontAlgn="base" hangingPunct="0">
              <a:spcBef>
                <a:spcPct val="30000"/>
              </a:spcBef>
              <a:spcAft>
                <a:spcPct val="0"/>
              </a:spcAft>
              <a:defRPr sz="1200">
                <a:solidFill>
                  <a:schemeClr val="tx1"/>
                </a:solidFill>
                <a:latin typeface="Calibri" pitchFamily="34" charset="0"/>
              </a:defRPr>
            </a:lvl8pPr>
            <a:lvl9pPr marL="3960813" indent="-236538" defTabSz="9477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E1D08622-B383-4501-BFB3-CC5133DB84D4}" type="slidenum">
              <a:rPr lang="de-DE" altLang="en-US">
                <a:latin typeface="Arial" charset="0"/>
              </a:rPr>
              <a:pPr algn="r" eaLnBrk="1" hangingPunct="1">
                <a:spcBef>
                  <a:spcPct val="0"/>
                </a:spcBef>
              </a:pPr>
              <a:t>56</a:t>
            </a:fld>
            <a:endParaRPr lang="de-DE" altLang="en-US">
              <a:latin typeface="Arial" charset="0"/>
            </a:endParaRPr>
          </a:p>
        </p:txBody>
      </p:sp>
      <p:sp>
        <p:nvSpPr>
          <p:cNvPr id="152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smtClean="0"/>
              <a:t>La estrategia en materia de patentes debería respaldar la estrategia general de la sociedad.</a:t>
            </a:r>
          </a:p>
          <a:p>
            <a:endParaRPr lang="es-ES" altLang="en-US" smtClean="0"/>
          </a:p>
          <a:p>
            <a:r>
              <a:rPr lang="es-ES" altLang="en-US" b="1" smtClean="0"/>
              <a:t>Ofensiva: </a:t>
            </a:r>
            <a:r>
              <a:rPr lang="es-ES" altLang="en-US" smtClean="0"/>
              <a:t>por ejemplo, identificando de forma activa a las empresas que vulneran las patentes.</a:t>
            </a:r>
          </a:p>
          <a:p>
            <a:r>
              <a:rPr lang="es-ES" altLang="en-US" b="1" smtClean="0"/>
              <a:t>Defensiva: </a:t>
            </a:r>
            <a:r>
              <a:rPr lang="es-ES" altLang="en-US" smtClean="0"/>
              <a:t>por ejemplo, publicar en lugar de patentar.</a:t>
            </a:r>
          </a:p>
          <a:p>
            <a:r>
              <a:rPr lang="es-ES" altLang="en-US" b="1" smtClean="0"/>
              <a:t>Internacionalización: </a:t>
            </a:r>
            <a:r>
              <a:rPr lang="es-ES" altLang="en-US" smtClean="0"/>
              <a:t>Las patentes son derechos territoriales. Es posible que en países en los que la empresa no lleve a cabo operaciones existan sin embargo oportunidades de conceder licencias.</a:t>
            </a:r>
          </a:p>
          <a:p>
            <a:r>
              <a:rPr lang="es-ES" altLang="en-US" b="1" smtClean="0"/>
              <a:t>Entorno competitivo: </a:t>
            </a:r>
            <a:r>
              <a:rPr lang="es-ES" altLang="en-US" smtClean="0"/>
              <a:t>La información sobre patentes incluye datos detallados sobre la tecnología de la mayor parte de los competidores en todo el mundo. Si se analiza correctamente, puede ofrecer una visión muy importante del sector en general y de la estrategia de los competidores en particular. </a:t>
            </a:r>
          </a:p>
        </p:txBody>
      </p:sp>
      <p:sp>
        <p:nvSpPr>
          <p:cNvPr id="12390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5AC31AC-16F6-42C9-AF4B-0C36E62D2564}" type="slidenum">
              <a:rPr lang="de-DE" altLang="en-US" sz="1300" smtClean="0">
                <a:latin typeface="Arial" charset="0"/>
              </a:rPr>
              <a:pPr eaLnBrk="1" hangingPunct="1">
                <a:spcBef>
                  <a:spcPct val="0"/>
                </a:spcBef>
              </a:pPr>
              <a:t>57</a:t>
            </a:fld>
            <a:endParaRPr lang="de-DE" altLang="en-US" sz="1300" smtClean="0">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i="1" smtClean="0"/>
              <a:t>esp@cenet</a:t>
            </a:r>
            <a:r>
              <a:rPr lang="es-ES" altLang="en-US" smtClean="0"/>
              <a:t> ofrece las siguientes opciones de búsqueda:</a:t>
            </a:r>
          </a:p>
          <a:p>
            <a:r>
              <a:rPr lang="es-ES" altLang="en-US" smtClean="0"/>
              <a:t>QUICK SEARCH (BÚSQUEDA RÁPIDA) – búsquedas por palabras que figuren en el título o en el resumen, o para buscar personas o empresas.</a:t>
            </a:r>
          </a:p>
          <a:p>
            <a:r>
              <a:rPr lang="es-ES" altLang="en-US" smtClean="0"/>
              <a:t>ADVANCED SEARCH (BÚSQUEDA AVANZADA )– búsquedas complejas con varios campos de consulta y con operadores BOOLEANOS (véase la documentación de apoyo para más información).</a:t>
            </a:r>
          </a:p>
          <a:p>
            <a:r>
              <a:rPr lang="es-ES" altLang="en-US" smtClean="0"/>
              <a:t>NUMBER SEARCH (BÚSQUEDA POR NÚMERO) – búsquedas de documentos utilizando un número de patente oficial conocido.</a:t>
            </a:r>
          </a:p>
          <a:p>
            <a:r>
              <a:rPr lang="es-ES" altLang="en-US" smtClean="0"/>
              <a:t>CLASIFICATION SEARCH (BÚSQUEDA POR CLASIFICACIÓN)- búsqueda a través de clases tecnológicas:</a:t>
            </a:r>
          </a:p>
          <a:p>
            <a:r>
              <a:rPr lang="es-ES" altLang="en-US" smtClean="0"/>
              <a:t>Cuando se efectúan búsquedas por clasificación no es preciso conocer la terminología utilizada en las patentes con lo que se evitan la dificultades inherentes a la misma. Además, muchos documentos que figuran en bases de datos de acceso libre no tienen un título o resumen en inglés que permita efectuar una búsqueda mediante palabras clave. </a:t>
            </a:r>
          </a:p>
          <a:p>
            <a:r>
              <a:rPr lang="es-ES" altLang="en-US" smtClean="0"/>
              <a:t>Existe más información sobre cómo buscar en </a:t>
            </a:r>
            <a:r>
              <a:rPr lang="es-ES" altLang="en-US" i="1" smtClean="0"/>
              <a:t>esp@cenet</a:t>
            </a:r>
            <a:r>
              <a:rPr lang="es-ES" altLang="en-US" smtClean="0"/>
              <a:t> disponible en el foro de ayuda y online, así como en los folletos publicados por la OEP (véase la última diapositiva)</a:t>
            </a:r>
            <a:r>
              <a:rPr lang="en-US" altLang="en-US" smtClean="0"/>
              <a:t>.</a:t>
            </a:r>
          </a:p>
          <a:p>
            <a:endParaRPr lang="en-US" altLang="en-US" smtClean="0"/>
          </a:p>
        </p:txBody>
      </p:sp>
      <p:sp>
        <p:nvSpPr>
          <p:cNvPr id="15360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74B4AA3-98F2-4517-9293-551089B4550C}" type="slidenum">
              <a:rPr lang="de-DE" altLang="en-US" sz="1300" smtClean="0">
                <a:latin typeface="Arial" charset="0"/>
              </a:rPr>
              <a:pPr eaLnBrk="1" hangingPunct="1">
                <a:spcBef>
                  <a:spcPct val="0"/>
                </a:spcBef>
              </a:pPr>
              <a:t>58</a:t>
            </a:fld>
            <a:endParaRPr lang="de-DE" altLang="en-US" sz="1300" smtClean="0">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168ED02-4218-410B-9031-888D95C54809}" type="slidenum">
              <a:rPr lang="es-ES_tradnl" altLang="en-US" sz="1300" smtClean="0">
                <a:latin typeface="Arial" charset="0"/>
              </a:rPr>
              <a:pPr eaLnBrk="1" hangingPunct="1">
                <a:spcBef>
                  <a:spcPct val="0"/>
                </a:spcBef>
              </a:pPr>
              <a:t>59</a:t>
            </a:fld>
            <a:endParaRPr lang="es-ES_tradnl" altLang="en-US" sz="1300" smtClean="0">
              <a:latin typeface="Arial" charset="0"/>
            </a:endParaRPr>
          </a:p>
        </p:txBody>
      </p:sp>
      <p:sp>
        <p:nvSpPr>
          <p:cNvPr id="154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n-US" smtClean="0"/>
              <a:t>El Sistema de Clasificación Europeo ECLA es un sistema jerárquico de clases tecnológicas. Está estructurado en forma de árbol, con nueve ramas.</a:t>
            </a:r>
          </a:p>
          <a:p>
            <a:r>
              <a:rPr lang="es-ES_tradnl" altLang="en-US" smtClean="0"/>
              <a:t>Esta diapositiva muestra el nivel jerárquico superior del sistema ECLA.</a:t>
            </a:r>
          </a:p>
          <a:p>
            <a:endParaRPr lang="es-ES_tradnl" altLang="en-US" smtClean="0"/>
          </a:p>
          <a:p>
            <a:r>
              <a:rPr lang="es-ES_tradnl" altLang="en-US" b="1" smtClean="0"/>
              <a:t>La búsqueda en la clasificación permite dos opciones: </a:t>
            </a:r>
          </a:p>
          <a:p>
            <a:pPr>
              <a:buFontTx/>
              <a:buAutoNum type="arabicPeriod"/>
            </a:pPr>
            <a:r>
              <a:rPr lang="es-ES_tradnl" altLang="en-US" smtClean="0"/>
              <a:t>Ascender y descender por la clasificación haciendo clic con el ratón, para encontrar la clase correspondiente.</a:t>
            </a:r>
          </a:p>
          <a:p>
            <a:pPr>
              <a:buFontTx/>
              <a:buAutoNum type="arabicPeriod"/>
            </a:pPr>
            <a:r>
              <a:rPr lang="es-ES_tradnl" altLang="en-US" smtClean="0"/>
              <a:t>Buscar las clasificaciones mediante palabras clave: buscar palabras en la descripción de clase tecnológica.</a:t>
            </a:r>
          </a:p>
          <a:p>
            <a:endParaRPr lang="es-ES_tradnl" altLang="en-US" smtClean="0"/>
          </a:p>
          <a:p>
            <a:r>
              <a:rPr lang="es-ES_tradnl" altLang="en-US" smtClean="0"/>
              <a:t>Una búsqueda por palabras clave en las descripciones de clase de tecnología es muy diferente de una búsqueda por palabras clave en las propias patentes. En lugar de buscar en el texto único de cada patente, se busca en la descripciones de las clases de tecnologías que han sido redactadas por los expertos de la oficina de patentes.</a:t>
            </a:r>
          </a:p>
          <a:p>
            <a:endParaRPr lang="es-ES_tradnl" altLang="en-US" smtClean="0"/>
          </a:p>
          <a:p>
            <a:endParaRPr lang="es-ES_tradnl" altLang="en-US" b="1" smtClean="0"/>
          </a:p>
          <a:p>
            <a:r>
              <a:rPr lang="es-ES_tradnl" altLang="en-US" b="1" smtClean="0"/>
              <a:t>En las diapositivas siguientes utilizaremos como ejemplo una búsqueda para sistemas de aire acondicionado en autobuses.</a:t>
            </a:r>
          </a:p>
          <a:p>
            <a:endParaRPr lang="es-ES_tradnl"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defRPr>
                <a:solidFill>
                  <a:schemeClr val="tx1"/>
                </a:solidFill>
                <a:latin typeface="Arial" charset="0"/>
                <a:cs typeface="Arial" charset="0"/>
              </a:defRPr>
            </a:lvl1pPr>
            <a:lvl2pPr marL="742950" indent="-285750" defTabSz="876300" eaLnBrk="0" hangingPunct="0">
              <a:defRPr>
                <a:solidFill>
                  <a:schemeClr val="tx1"/>
                </a:solidFill>
                <a:latin typeface="Arial" charset="0"/>
                <a:cs typeface="Arial" charset="0"/>
              </a:defRPr>
            </a:lvl2pPr>
            <a:lvl3pPr marL="1143000" indent="-228600" defTabSz="876300" eaLnBrk="0" hangingPunct="0">
              <a:defRPr>
                <a:solidFill>
                  <a:schemeClr val="tx1"/>
                </a:solidFill>
                <a:latin typeface="Arial" charset="0"/>
                <a:cs typeface="Arial" charset="0"/>
              </a:defRPr>
            </a:lvl3pPr>
            <a:lvl4pPr marL="1600200" indent="-228600" defTabSz="876300" eaLnBrk="0" hangingPunct="0">
              <a:defRPr>
                <a:solidFill>
                  <a:schemeClr val="tx1"/>
                </a:solidFill>
                <a:latin typeface="Arial" charset="0"/>
                <a:cs typeface="Arial" charset="0"/>
              </a:defRPr>
            </a:lvl4pPr>
            <a:lvl5pPr marL="2057400" indent="-228600" defTabSz="876300" eaLnBrk="0" hangingPunct="0">
              <a:defRPr>
                <a:solidFill>
                  <a:schemeClr val="tx1"/>
                </a:solidFill>
                <a:latin typeface="Arial" charset="0"/>
                <a:cs typeface="Arial" charset="0"/>
              </a:defRPr>
            </a:lvl5pPr>
            <a:lvl6pPr marL="2514600" indent="-228600" defTabSz="876300" eaLnBrk="0" fontAlgn="base" hangingPunct="0">
              <a:spcBef>
                <a:spcPct val="0"/>
              </a:spcBef>
              <a:spcAft>
                <a:spcPct val="0"/>
              </a:spcAft>
              <a:defRPr>
                <a:solidFill>
                  <a:schemeClr val="tx1"/>
                </a:solidFill>
                <a:latin typeface="Arial" charset="0"/>
                <a:cs typeface="Arial" charset="0"/>
              </a:defRPr>
            </a:lvl6pPr>
            <a:lvl7pPr marL="2971800" indent="-228600" defTabSz="876300" eaLnBrk="0" fontAlgn="base" hangingPunct="0">
              <a:spcBef>
                <a:spcPct val="0"/>
              </a:spcBef>
              <a:spcAft>
                <a:spcPct val="0"/>
              </a:spcAft>
              <a:defRPr>
                <a:solidFill>
                  <a:schemeClr val="tx1"/>
                </a:solidFill>
                <a:latin typeface="Arial" charset="0"/>
                <a:cs typeface="Arial" charset="0"/>
              </a:defRPr>
            </a:lvl7pPr>
            <a:lvl8pPr marL="3429000" indent="-228600" defTabSz="876300" eaLnBrk="0" fontAlgn="base" hangingPunct="0">
              <a:spcBef>
                <a:spcPct val="0"/>
              </a:spcBef>
              <a:spcAft>
                <a:spcPct val="0"/>
              </a:spcAft>
              <a:defRPr>
                <a:solidFill>
                  <a:schemeClr val="tx1"/>
                </a:solidFill>
                <a:latin typeface="Arial" charset="0"/>
                <a:cs typeface="Arial" charset="0"/>
              </a:defRPr>
            </a:lvl8pPr>
            <a:lvl9pPr marL="3886200" indent="-228600" defTabSz="876300" eaLnBrk="0" fontAlgn="base" hangingPunct="0">
              <a:spcBef>
                <a:spcPct val="0"/>
              </a:spcBef>
              <a:spcAft>
                <a:spcPct val="0"/>
              </a:spcAft>
              <a:defRPr>
                <a:solidFill>
                  <a:schemeClr val="tx1"/>
                </a:solidFill>
                <a:latin typeface="Arial" charset="0"/>
                <a:cs typeface="Arial" charset="0"/>
              </a:defRPr>
            </a:lvl9pPr>
          </a:lstStyle>
          <a:p>
            <a:pPr eaLnBrk="1" hangingPunct="1"/>
            <a:fld id="{69846425-ECC4-45A0-BF2F-F8478B87C89A}" type="slidenum">
              <a:rPr lang="de-DE" altLang="en-US" smtClean="0"/>
              <a:pPr eaLnBrk="1" hangingPunct="1"/>
              <a:t>6</a:t>
            </a:fld>
            <a:endParaRPr lang="de-DE"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9AE0F4C-1041-48F0-8C4D-6A9C5ED0CA48}" type="slidenum">
              <a:rPr lang="es-ES_tradnl" altLang="en-US" sz="1300" smtClean="0">
                <a:latin typeface="Arial" charset="0"/>
              </a:rPr>
              <a:pPr eaLnBrk="1" hangingPunct="1">
                <a:spcBef>
                  <a:spcPct val="0"/>
                </a:spcBef>
              </a:pPr>
              <a:t>60</a:t>
            </a:fld>
            <a:endParaRPr lang="es-ES_tradnl" altLang="en-US" sz="1300" smtClean="0">
              <a:latin typeface="Arial" charset="0"/>
            </a:endParaRPr>
          </a:p>
        </p:txBody>
      </p:sp>
      <p:sp>
        <p:nvSpPr>
          <p:cNvPr id="155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n-US" smtClean="0"/>
              <a:t>En nuestro ejemplo, nos interesan los sistemas de aire acondicionado para autobuses. Otra palabra para autobús es “autocar“ (coche). Por ello buscaremos en una clase de tecnología que incluya las palabras siguientes en su descripción:</a:t>
            </a:r>
          </a:p>
          <a:p>
            <a:r>
              <a:rPr lang="es-ES_tradnl" altLang="en-US" b="1" smtClean="0"/>
              <a:t>(bus* or coach*) air condition*</a:t>
            </a:r>
          </a:p>
          <a:p>
            <a:r>
              <a:rPr lang="es-ES_tradnl" altLang="en-US" b="1" smtClean="0"/>
              <a:t>(autobús* o coche*) aire acondicionado*)</a:t>
            </a:r>
          </a:p>
          <a:p>
            <a:r>
              <a:rPr lang="es-ES_tradnl" altLang="en-US" smtClean="0"/>
              <a:t>La búsqueda acepta un máximo de cuatro términos. </a:t>
            </a:r>
          </a:p>
          <a:p>
            <a:r>
              <a:rPr lang="es-ES_tradnl" altLang="en-US" smtClean="0"/>
              <a:t>Una vez que haya introducido los términos de búsqueda, se mostrarán los grupos correspondientes. </a:t>
            </a:r>
          </a:p>
          <a:p>
            <a:endParaRPr lang="es-ES_tradnl" altLang="en-US" b="1" smtClean="0"/>
          </a:p>
          <a:p>
            <a:r>
              <a:rPr lang="es-ES_tradnl" altLang="en-US" smtClean="0"/>
              <a:t>Nota: Compruebe la opción "show notes“ (mostrar notas) situada en la parte inferior de la pantalla para obtener información acerca de las categorías a las que se ha cambiado el nombre, se han actualizado, etc.</a:t>
            </a:r>
          </a:p>
          <a:p>
            <a:endParaRPr lang="es-ES_tradnl" altLang="en-US" b="1" smtClean="0"/>
          </a:p>
          <a:p>
            <a:endParaRPr lang="es-ES_tradnl"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EA6C722-0641-46C0-B0FF-EA29A16FDE2A}" type="slidenum">
              <a:rPr lang="en-US" altLang="en-US" sz="1300" smtClean="0">
                <a:latin typeface="Arial" charset="0"/>
              </a:rPr>
              <a:pPr eaLnBrk="1" hangingPunct="1">
                <a:spcBef>
                  <a:spcPct val="0"/>
                </a:spcBef>
              </a:pPr>
              <a:t>61</a:t>
            </a:fld>
            <a:endParaRPr lang="en-US" altLang="en-US" sz="1300" smtClean="0">
              <a:latin typeface="Arial" charset="0"/>
            </a:endParaRPr>
          </a:p>
        </p:txBody>
      </p:sp>
      <p:sp>
        <p:nvSpPr>
          <p:cNvPr id="156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smtClean="0"/>
              <a:t>La lista de clases se ordena en función del grado de correspondencia. El grado  de correspondencia queda reflejado por los cuadrados negros situados a la izquierda del nombre de la clase. </a:t>
            </a:r>
          </a:p>
          <a:p>
            <a:r>
              <a:rPr lang="es-ES" altLang="en-US" smtClean="0"/>
              <a:t>Aquí vemos que la clase ECLA que más se corresponde con la tecnología de aire acondicionado en autobuses es B60H1: “Dispositivos de calefacción, aire acondicionado o ventilación”.</a:t>
            </a:r>
          </a:p>
          <a:p>
            <a:endParaRPr lang="es-ES" altLang="en-US" smtClean="0"/>
          </a:p>
          <a:p>
            <a:r>
              <a:rPr lang="es-ES" altLang="en-US" smtClean="0"/>
              <a:t>Para ver una descripción completa de una clase tecnológica y de sus clases superiores y subclases, haga clic en el nombre de la clase</a:t>
            </a:r>
            <a:r>
              <a:rPr lang="en-GB" altLang="en-US" smtClean="0"/>
              <a: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smtClean="0"/>
              <a:t>Esta diapositiva ilustra el carácter jerárquico del sistema de clasificación ECLA. La clase que nos interesa, B60H1, es una clase que está incluida en el campo “TÉCNICAS INDUSTRIALES DIVERSAS, TRANSPORTE” → “VEHÍCULOS EN GENERAL" → “DISPOSICIONES O ADAPTACIONES DE CALEFACCIÓN, REFRIGERACIÓN, ..."</a:t>
            </a:r>
          </a:p>
          <a:p>
            <a:endParaRPr lang="es-ES" altLang="en-US" smtClean="0"/>
          </a:p>
          <a:p>
            <a:r>
              <a:rPr lang="es-ES" altLang="en-US" smtClean="0"/>
              <a:t>La clase B60H1 cuenta con subclases adicionales que ofrecen aún mayor grado de detalle. Cada subclase contiene menos patentes que la clase superior. </a:t>
            </a:r>
          </a:p>
          <a:p>
            <a:r>
              <a:rPr lang="es-ES" altLang="en-US" smtClean="0"/>
              <a:t>Si únicamente estamos interesados en sistemas de aire acondicionado que funcionen al margen del vehículo y puedan ser transportados (es decir, que no estén instalados de forma permanente en el autobús) sólo podemos seleccionar la subclase /00B2.</a:t>
            </a:r>
          </a:p>
          <a:p>
            <a:endParaRPr lang="es-ES" altLang="en-US" smtClean="0"/>
          </a:p>
          <a:p>
            <a:r>
              <a:rPr lang="es-ES" altLang="en-US" smtClean="0"/>
              <a:t>Seleccione la casilla que figura a la derecha del nombre para copiar los símbolos en el recuadro denominado "Copy to search form“ (copiar en el formulario de búsqueda).</a:t>
            </a:r>
          </a:p>
        </p:txBody>
      </p:sp>
      <p:sp>
        <p:nvSpPr>
          <p:cNvPr id="15770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B267C17-612F-41E7-828D-394410B058FD}" type="slidenum">
              <a:rPr lang="de-DE" altLang="en-US" sz="1300" smtClean="0">
                <a:latin typeface="Arial" charset="0"/>
              </a:rPr>
              <a:pPr eaLnBrk="1" hangingPunct="1">
                <a:spcBef>
                  <a:spcPct val="0"/>
                </a:spcBef>
              </a:pPr>
              <a:t>62</a:t>
            </a:fld>
            <a:endParaRPr lang="de-DE" altLang="en-US" sz="1300" smtClean="0">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4DBAA06-0598-4223-B7D0-C6E7D66B3ACA}" type="slidenum">
              <a:rPr lang="en-US" altLang="en-US" sz="1300" smtClean="0">
                <a:latin typeface="Arial" charset="0"/>
              </a:rPr>
              <a:pPr eaLnBrk="1" hangingPunct="1">
                <a:spcBef>
                  <a:spcPct val="0"/>
                </a:spcBef>
              </a:pPr>
              <a:t>63</a:t>
            </a:fld>
            <a:endParaRPr lang="en-US" altLang="en-US" sz="1300" smtClean="0">
              <a:latin typeface="Arial" charset="0"/>
            </a:endParaRPr>
          </a:p>
        </p:txBody>
      </p:sp>
      <p:sp>
        <p:nvSpPr>
          <p:cNvPr id="158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n-US" smtClean="0"/>
              <a:t>Seleccione "Copy“ (copiar) para copiar las clases ECLA seleccionadas en la pantalla "Advanced Search" (búsqueda avanzada).</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F82D912-7601-4932-9760-1D54267508FE}" type="slidenum">
              <a:rPr lang="en-US" altLang="en-US" sz="1300" smtClean="0">
                <a:latin typeface="Arial" charset="0"/>
              </a:rPr>
              <a:pPr eaLnBrk="1" hangingPunct="1">
                <a:spcBef>
                  <a:spcPct val="0"/>
                </a:spcBef>
              </a:pPr>
              <a:t>64</a:t>
            </a:fld>
            <a:endParaRPr lang="en-US" altLang="en-US" sz="1300" smtClean="0">
              <a:latin typeface="Arial" charset="0"/>
            </a:endParaRPr>
          </a:p>
        </p:txBody>
      </p:sp>
      <p:sp>
        <p:nvSpPr>
          <p:cNvPr id="159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n-US" smtClean="0"/>
              <a:t>En la pantalla "Advanced Search" (búsqueda avanzada), puede restringir el ámbito de su búsqueda aún más. Por ejemplo, puede optar por que se muestren únicamente las solicitudes de patente de un determinado solicitante o inventor. </a:t>
            </a:r>
          </a:p>
          <a:p>
            <a:endParaRPr lang="es-ES_tradnl" altLang="en-US" smtClean="0"/>
          </a:p>
          <a:p>
            <a:r>
              <a:rPr lang="es-ES_tradnl" altLang="en-US" smtClean="0"/>
              <a:t>Haga clic en "SEARCH" (buscar) para mostrar todos los documentos clasificados bajo B60H1/00B2.</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FD06EE-AB9E-4B20-98D2-0E07DF2BC870}" type="slidenum">
              <a:rPr lang="en-US" altLang="en-US" sz="1300" smtClean="0">
                <a:latin typeface="Arial" charset="0"/>
              </a:rPr>
              <a:pPr eaLnBrk="1" hangingPunct="1">
                <a:spcBef>
                  <a:spcPct val="0"/>
                </a:spcBef>
              </a:pPr>
              <a:t>65</a:t>
            </a:fld>
            <a:endParaRPr lang="en-US" altLang="en-US" sz="1300" smtClean="0">
              <a:latin typeface="Arial" charset="0"/>
            </a:endParaRPr>
          </a:p>
        </p:txBody>
      </p:sp>
      <p:sp>
        <p:nvSpPr>
          <p:cNvPr id="160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smtClean="0"/>
              <a:t>Nuestra búsqueda ha arrojado 143 folletos de patente.</a:t>
            </a:r>
          </a:p>
          <a:p>
            <a:r>
              <a:rPr lang="es-ES" altLang="en-US" smtClean="0"/>
              <a:t>Haga clic en COMPACT (reducir) para ver sólo los títulos y las fechas de las patentes y permitir una lectura más rápida.</a:t>
            </a:r>
          </a:p>
          <a:p>
            <a:r>
              <a:rPr lang="es-ES" altLang="en-US" smtClean="0"/>
              <a:t>Seleccione un título para abrir una página con información más detalladla. </a:t>
            </a:r>
          </a:p>
          <a:p>
            <a:endParaRPr lang="es-ES" altLang="en-US" smtClean="0"/>
          </a:p>
          <a:p>
            <a:r>
              <a:rPr lang="es-ES" altLang="en-US" smtClean="0"/>
              <a:t>Observe la casilla "in my patents list" (en mi lista de patentes).</a:t>
            </a:r>
          </a:p>
          <a:p>
            <a:r>
              <a:rPr lang="es-ES" altLang="en-US" smtClean="0"/>
              <a:t>Como se observa, la búsqueda ha arrojado documentos tanto en alemán como en inglés. </a:t>
            </a:r>
            <a:r>
              <a:rPr lang="es-ES" altLang="en-US" b="1" smtClean="0"/>
              <a:t>Una ventaja importante de las búsquedas por clasificación es que permiten hallar folletos de patente redactados en cualquier idioma más fácilmente.</a:t>
            </a:r>
            <a:endParaRPr lang="es-ES"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7358F6A-D0B4-49B2-BAAF-0BC761984BBD}" type="slidenum">
              <a:rPr lang="en-GB" altLang="en-US" sz="1300" smtClean="0">
                <a:latin typeface="Arial" charset="0"/>
              </a:rPr>
              <a:pPr eaLnBrk="1" hangingPunct="1">
                <a:spcBef>
                  <a:spcPct val="0"/>
                </a:spcBef>
              </a:pPr>
              <a:t>66</a:t>
            </a:fld>
            <a:endParaRPr lang="en-GB" altLang="en-US" sz="1300" smtClean="0">
              <a:latin typeface="Arial" charset="0"/>
            </a:endParaRPr>
          </a:p>
        </p:txBody>
      </p:sp>
      <p:sp>
        <p:nvSpPr>
          <p:cNvPr id="161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smtClean="0"/>
              <a:t>Este es un ejemplo de la primera página que aparece al seleccionar el título de un documento. </a:t>
            </a:r>
          </a:p>
          <a:p>
            <a:r>
              <a:rPr lang="es-ES" altLang="en-US" smtClean="0"/>
              <a:t>Obsérvese que en este ejemplo el dibujo no refleja un autobús sino un camión. Sin embargo, es probable que esta tecnología también sea aplicable a autobuses. </a:t>
            </a:r>
          </a:p>
          <a:p>
            <a:endParaRPr lang="es-ES" altLang="en-US" smtClean="0"/>
          </a:p>
          <a:p>
            <a:r>
              <a:rPr lang="es-ES" altLang="en-US" smtClean="0"/>
              <a:t>En "Also published as" (también publicado como) se enumeran otras patentes sobre la misma invención.</a:t>
            </a:r>
          </a:p>
          <a:p>
            <a:r>
              <a:rPr lang="es-ES" altLang="en-US" smtClean="0"/>
              <a:t>En "Cited documents" (documentos citados) se enumeran patentes anteriores que están relacionadas o son idénticas a la reflejada.</a:t>
            </a:r>
          </a:p>
          <a:p>
            <a:r>
              <a:rPr lang="es-ES" altLang="en-US" b="1" smtClean="0"/>
              <a:t>En "Citing documents" (citado en los documentos) se enumeran patentes posteriores referidas a la reflejada.</a:t>
            </a:r>
          </a:p>
          <a:p>
            <a:endParaRPr lang="en-US" altLang="en-US" smtClean="0"/>
          </a:p>
          <a:p>
            <a:endParaRPr lang="en-US"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5994EA4-4AAF-495E-A9DE-FB02A8377E53}" type="slidenum">
              <a:rPr lang="en-GB" altLang="en-US" sz="1300" smtClean="0">
                <a:latin typeface="Arial" charset="0"/>
              </a:rPr>
              <a:pPr eaLnBrk="1" hangingPunct="1">
                <a:spcBef>
                  <a:spcPct val="0"/>
                </a:spcBef>
              </a:pPr>
              <a:t>67</a:t>
            </a:fld>
            <a:endParaRPr lang="en-GB" altLang="en-US" sz="1300" smtClean="0">
              <a:latin typeface="Arial" charset="0"/>
            </a:endParaRPr>
          </a:p>
        </p:txBody>
      </p:sp>
      <p:sp>
        <p:nvSpPr>
          <p:cNvPr id="162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n-US" smtClean="0"/>
              <a:t>Las invenciones importantes como, por ejemplo, la “cadena de reacción de polimerasa” galardonada con el Premio Nobel que se utiliza para copiar ADN, suelen citarse en patentes posteriores que han utilizado y adaptado la correspondiente tecnología. </a:t>
            </a:r>
          </a:p>
          <a:p>
            <a:endParaRPr lang="es-ES_tradnl" altLang="en-US" smtClean="0"/>
          </a:p>
          <a:p>
            <a:r>
              <a:rPr lang="es-ES_tradnl" altLang="en-US" smtClean="0"/>
              <a:t>Estas citas pueden ser muy útiles para rastrear la evolución de una determinada tecnología. </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CDBA942-4E80-41EB-98AF-AC65386DEDD5}" type="slidenum">
              <a:rPr lang="en-GB" altLang="en-US" sz="1300" smtClean="0">
                <a:latin typeface="Arial" charset="0"/>
              </a:rPr>
              <a:pPr eaLnBrk="1" hangingPunct="1">
                <a:spcBef>
                  <a:spcPct val="0"/>
                </a:spcBef>
              </a:pPr>
              <a:t>68</a:t>
            </a:fld>
            <a:endParaRPr lang="en-GB" altLang="en-US" sz="1300" smtClean="0">
              <a:latin typeface="Arial" charset="0"/>
            </a:endParaRPr>
          </a:p>
        </p:txBody>
      </p:sp>
      <p:sp>
        <p:nvSpPr>
          <p:cNvPr id="163843" name="Rectangle 2"/>
          <p:cNvSpPr>
            <a:spLocks noGrp="1" noRot="1" noChangeAspect="1" noChangeArrowheads="1" noTextEdit="1"/>
          </p:cNvSpPr>
          <p:nvPr>
            <p:ph type="sldImg"/>
          </p:nvPr>
        </p:nvSpPr>
        <p:spPr bwMode="auto">
          <a:xfrm>
            <a:off x="858838" y="704850"/>
            <a:ext cx="5010150" cy="3759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4" name="Rectangle 3"/>
          <p:cNvSpPr>
            <a:spLocks noGrp="1" noChangeArrowheads="1"/>
          </p:cNvSpPr>
          <p:nvPr>
            <p:ph type="body" idx="1"/>
          </p:nvPr>
        </p:nvSpPr>
        <p:spPr>
          <a:xfrm>
            <a:off x="896938" y="4694238"/>
            <a:ext cx="4921250" cy="4460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i="1" smtClean="0"/>
              <a:t>esp@cenet</a:t>
            </a:r>
            <a:r>
              <a:rPr lang="es-ES" altLang="en-US" smtClean="0"/>
              <a:t> permite examinar o imprimir el documento en su formato original.</a:t>
            </a:r>
          </a:p>
          <a:p>
            <a:r>
              <a:rPr lang="es-ES" altLang="en-US" b="1" smtClean="0"/>
              <a:t>No todas las patentes están disponibles en todos los idiomas. De hecho, muchas de ellas ni siquiera están disponibles en inglés.</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E243B0E-10C8-4EAB-85A2-B1828AF71BF0}" type="slidenum">
              <a:rPr lang="en-GB" altLang="en-US" sz="1300" smtClean="0">
                <a:latin typeface="Arial" charset="0"/>
              </a:rPr>
              <a:pPr eaLnBrk="1" hangingPunct="1">
                <a:spcBef>
                  <a:spcPct val="0"/>
                </a:spcBef>
              </a:pPr>
              <a:t>69</a:t>
            </a:fld>
            <a:endParaRPr lang="en-GB" altLang="en-US" sz="1300" smtClean="0">
              <a:latin typeface="Arial" charset="0"/>
            </a:endParaRPr>
          </a:p>
        </p:txBody>
      </p:sp>
      <p:sp>
        <p:nvSpPr>
          <p:cNvPr id="164867" name="Rectangle 2"/>
          <p:cNvSpPr>
            <a:spLocks noGrp="1" noRot="1" noChangeAspect="1" noChangeArrowheads="1" noTextEdit="1"/>
          </p:cNvSpPr>
          <p:nvPr>
            <p:ph type="sldImg"/>
          </p:nvPr>
        </p:nvSpPr>
        <p:spPr bwMode="auto">
          <a:xfrm>
            <a:off x="858838" y="704850"/>
            <a:ext cx="5010150" cy="3759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8" name="Rectangle 3"/>
          <p:cNvSpPr>
            <a:spLocks noGrp="1" noChangeArrowheads="1"/>
          </p:cNvSpPr>
          <p:nvPr>
            <p:ph type="body" idx="1"/>
          </p:nvPr>
        </p:nvSpPr>
        <p:spPr>
          <a:xfrm>
            <a:off x="896938" y="4694238"/>
            <a:ext cx="4921250" cy="4460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i="1" smtClean="0"/>
              <a:t>esp@cenet</a:t>
            </a:r>
            <a:r>
              <a:rPr lang="es-ES" altLang="en-US" smtClean="0"/>
              <a:t> dispone de un motor de traducción automática gratuito online que traduce los idiomas europeos más frecuentes: inglés – alemán – francés – español – italiano.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21113" y="9386888"/>
            <a:ext cx="292258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3" tIns="45395" rIns="90793" bIns="45395" anchor="b"/>
          <a:lstStyle>
            <a:lvl1pPr defTabSz="947738" eaLnBrk="0" hangingPunct="0">
              <a:spcBef>
                <a:spcPct val="30000"/>
              </a:spcBef>
              <a:defRPr sz="1200">
                <a:solidFill>
                  <a:schemeClr val="tx1"/>
                </a:solidFill>
                <a:latin typeface="Calibri" pitchFamily="34" charset="0"/>
              </a:defRPr>
            </a:lvl1pPr>
            <a:lvl2pPr marL="769938" indent="-296863" defTabSz="947738" eaLnBrk="0" hangingPunct="0">
              <a:spcBef>
                <a:spcPct val="30000"/>
              </a:spcBef>
              <a:defRPr sz="1200">
                <a:solidFill>
                  <a:schemeClr val="tx1"/>
                </a:solidFill>
                <a:latin typeface="Calibri" pitchFamily="34" charset="0"/>
              </a:defRPr>
            </a:lvl2pPr>
            <a:lvl3pPr marL="1184275" indent="-236538" defTabSz="947738" eaLnBrk="0" hangingPunct="0">
              <a:spcBef>
                <a:spcPct val="30000"/>
              </a:spcBef>
              <a:defRPr sz="1200">
                <a:solidFill>
                  <a:schemeClr val="tx1"/>
                </a:solidFill>
                <a:latin typeface="Calibri" pitchFamily="34" charset="0"/>
              </a:defRPr>
            </a:lvl3pPr>
            <a:lvl4pPr marL="1658938" indent="-238125" defTabSz="947738" eaLnBrk="0" hangingPunct="0">
              <a:spcBef>
                <a:spcPct val="30000"/>
              </a:spcBef>
              <a:defRPr sz="1200">
                <a:solidFill>
                  <a:schemeClr val="tx1"/>
                </a:solidFill>
                <a:latin typeface="Calibri" pitchFamily="34" charset="0"/>
              </a:defRPr>
            </a:lvl4pPr>
            <a:lvl5pPr marL="2132013" indent="-236538" defTabSz="947738" eaLnBrk="0" hangingPunct="0">
              <a:spcBef>
                <a:spcPct val="30000"/>
              </a:spcBef>
              <a:defRPr sz="1200">
                <a:solidFill>
                  <a:schemeClr val="tx1"/>
                </a:solidFill>
                <a:latin typeface="Calibri" pitchFamily="34" charset="0"/>
              </a:defRPr>
            </a:lvl5pPr>
            <a:lvl6pPr marL="2589213" indent="-236538" defTabSz="947738" eaLnBrk="0" fontAlgn="base" hangingPunct="0">
              <a:spcBef>
                <a:spcPct val="30000"/>
              </a:spcBef>
              <a:spcAft>
                <a:spcPct val="0"/>
              </a:spcAft>
              <a:defRPr sz="1200">
                <a:solidFill>
                  <a:schemeClr val="tx1"/>
                </a:solidFill>
                <a:latin typeface="Calibri" pitchFamily="34" charset="0"/>
              </a:defRPr>
            </a:lvl6pPr>
            <a:lvl7pPr marL="3046413" indent="-236538" defTabSz="947738" eaLnBrk="0" fontAlgn="base" hangingPunct="0">
              <a:spcBef>
                <a:spcPct val="30000"/>
              </a:spcBef>
              <a:spcAft>
                <a:spcPct val="0"/>
              </a:spcAft>
              <a:defRPr sz="1200">
                <a:solidFill>
                  <a:schemeClr val="tx1"/>
                </a:solidFill>
                <a:latin typeface="Calibri" pitchFamily="34" charset="0"/>
              </a:defRPr>
            </a:lvl7pPr>
            <a:lvl8pPr marL="3503613" indent="-236538" defTabSz="947738" eaLnBrk="0" fontAlgn="base" hangingPunct="0">
              <a:spcBef>
                <a:spcPct val="30000"/>
              </a:spcBef>
              <a:spcAft>
                <a:spcPct val="0"/>
              </a:spcAft>
              <a:defRPr sz="1200">
                <a:solidFill>
                  <a:schemeClr val="tx1"/>
                </a:solidFill>
                <a:latin typeface="Calibri" pitchFamily="34" charset="0"/>
              </a:defRPr>
            </a:lvl8pPr>
            <a:lvl9pPr marL="3960813" indent="-236538" defTabSz="9477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DF7E6D76-D13C-49CE-BE88-B926480CA898}" type="slidenum">
              <a:rPr lang="de-DE" altLang="en-US">
                <a:latin typeface="Arial" charset="0"/>
              </a:rPr>
              <a:pPr algn="r" eaLnBrk="1" hangingPunct="1">
                <a:spcBef>
                  <a:spcPct val="0"/>
                </a:spcBef>
              </a:pPr>
              <a:t>7</a:t>
            </a:fld>
            <a:endParaRPr lang="de-DE" altLang="en-US">
              <a:latin typeface="Arial" charset="0"/>
            </a:endParaRPr>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CE050DE-B163-48DF-9906-4D06C73A0EFC}" type="slidenum">
              <a:rPr lang="en-GB" altLang="en-US" sz="1300" smtClean="0">
                <a:latin typeface="Arial" charset="0"/>
              </a:rPr>
              <a:pPr eaLnBrk="1" hangingPunct="1">
                <a:spcBef>
                  <a:spcPct val="0"/>
                </a:spcBef>
              </a:pPr>
              <a:t>70</a:t>
            </a:fld>
            <a:endParaRPr lang="en-GB" altLang="en-US" sz="1300" smtClean="0">
              <a:latin typeface="Arial" charset="0"/>
            </a:endParaRPr>
          </a:p>
        </p:txBody>
      </p:sp>
      <p:sp>
        <p:nvSpPr>
          <p:cNvPr id="165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n-US" smtClean="0"/>
              <a:t>La página “INPADOC legal status” (situación jurídica en INPADOC) ofrece información sobre el historial de la solicitud de patente y sobre si ésta está o no (aún) en vigor. </a:t>
            </a:r>
          </a:p>
          <a:p>
            <a:endParaRPr lang="es-ES_tradnl" altLang="en-US" smtClean="0"/>
          </a:p>
          <a:p>
            <a:r>
              <a:rPr lang="es-ES_tradnl" altLang="en-US" smtClean="0"/>
              <a:t>La OEP no garantiza la exactitud de ninguno de los datos contenidos en </a:t>
            </a:r>
            <a:r>
              <a:rPr lang="es-ES_tradnl" altLang="en-US" i="1" smtClean="0"/>
              <a:t>esp@cenet</a:t>
            </a:r>
            <a:r>
              <a:rPr lang="es-ES_tradnl" altLang="en-US" smtClean="0"/>
              <a:t>.</a:t>
            </a:r>
          </a:p>
          <a:p>
            <a:endParaRPr lang="es-ES_tradnl" altLang="en-US" smtClean="0"/>
          </a:p>
          <a:p>
            <a:r>
              <a:rPr lang="es-ES_tradnl" altLang="en-US" smtClean="0"/>
              <a:t>Para obtener información definitiva deberán consultar con un agente de patentes o con la correspondiente oficina de patentes. </a:t>
            </a:r>
          </a:p>
          <a:p>
            <a:endParaRPr lang="en-GB"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4D3E330-CAA5-4FC3-B099-0F0E427CA519}" type="slidenum">
              <a:rPr lang="en-GB" altLang="en-US" sz="1300" smtClean="0">
                <a:latin typeface="Arial" charset="0"/>
              </a:rPr>
              <a:pPr eaLnBrk="1" hangingPunct="1">
                <a:spcBef>
                  <a:spcPct val="0"/>
                </a:spcBef>
              </a:pPr>
              <a:t>71</a:t>
            </a:fld>
            <a:endParaRPr lang="en-GB" altLang="en-US" sz="1300" smtClean="0">
              <a:latin typeface="Arial" charset="0"/>
            </a:endParaRPr>
          </a:p>
        </p:txBody>
      </p:sp>
      <p:sp>
        <p:nvSpPr>
          <p:cNvPr id="166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smtClean="0"/>
              <a:t>La página inicial de </a:t>
            </a:r>
            <a:r>
              <a:rPr lang="es-ES" altLang="en-US" i="1" smtClean="0"/>
              <a:t>esp@cenet</a:t>
            </a:r>
            <a:r>
              <a:rPr lang="es-ES" altLang="en-US" smtClean="0"/>
              <a:t> (página de datos bibliográficos) de folletos de patentes europeas incluye un vínculo al Registro Europeo de Patentes ("View document in the European Register“ (ver el documento en el Registro Europeo)). En él podrá encontrar información detallada, jurídica y de otra índole, sobre la patente o solicitud de patente de su interés. </a:t>
            </a:r>
          </a:p>
          <a:p>
            <a:endParaRPr lang="en-GB" altLang="en-US" smtClean="0"/>
          </a:p>
          <a:p>
            <a:endParaRPr lang="en-GB" altLang="en-US" smtClean="0"/>
          </a:p>
          <a:p>
            <a:endParaRPr lang="en-GB"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200">
                <a:solidFill>
                  <a:schemeClr val="tx1"/>
                </a:solidFill>
                <a:latin typeface="Calibri" pitchFamily="34" charset="0"/>
              </a:defRPr>
            </a:lvl1pPr>
            <a:lvl2pPr marL="738188" indent="-282575" defTabSz="876300" eaLnBrk="0" hangingPunct="0">
              <a:spcBef>
                <a:spcPct val="30000"/>
              </a:spcBef>
              <a:defRPr sz="1200">
                <a:solidFill>
                  <a:schemeClr val="tx1"/>
                </a:solidFill>
                <a:latin typeface="Calibri" pitchFamily="34" charset="0"/>
              </a:defRPr>
            </a:lvl2pPr>
            <a:lvl3pPr marL="1135063" indent="-227013" defTabSz="876300" eaLnBrk="0" hangingPunct="0">
              <a:spcBef>
                <a:spcPct val="30000"/>
              </a:spcBef>
              <a:defRPr sz="1200">
                <a:solidFill>
                  <a:schemeClr val="tx1"/>
                </a:solidFill>
                <a:latin typeface="Calibri" pitchFamily="34" charset="0"/>
              </a:defRPr>
            </a:lvl3pPr>
            <a:lvl4pPr marL="1589088" indent="-227013" defTabSz="876300" eaLnBrk="0" hangingPunct="0">
              <a:spcBef>
                <a:spcPct val="30000"/>
              </a:spcBef>
              <a:defRPr sz="1200">
                <a:solidFill>
                  <a:schemeClr val="tx1"/>
                </a:solidFill>
                <a:latin typeface="Calibri" pitchFamily="34" charset="0"/>
              </a:defRPr>
            </a:lvl4pPr>
            <a:lvl5pPr marL="2043113" indent="-227013" defTabSz="876300" eaLnBrk="0" hangingPunct="0">
              <a:spcBef>
                <a:spcPct val="30000"/>
              </a:spcBef>
              <a:defRPr sz="1200">
                <a:solidFill>
                  <a:schemeClr val="tx1"/>
                </a:solidFill>
                <a:latin typeface="Calibri" pitchFamily="34" charset="0"/>
              </a:defRPr>
            </a:lvl5pPr>
            <a:lvl6pPr marL="2500313" indent="-227013" defTabSz="876300" eaLnBrk="0" fontAlgn="base" hangingPunct="0">
              <a:spcBef>
                <a:spcPct val="30000"/>
              </a:spcBef>
              <a:spcAft>
                <a:spcPct val="0"/>
              </a:spcAft>
              <a:defRPr sz="1200">
                <a:solidFill>
                  <a:schemeClr val="tx1"/>
                </a:solidFill>
                <a:latin typeface="Calibri" pitchFamily="34" charset="0"/>
              </a:defRPr>
            </a:lvl6pPr>
            <a:lvl7pPr marL="2957513" indent="-227013" defTabSz="876300" eaLnBrk="0" fontAlgn="base" hangingPunct="0">
              <a:spcBef>
                <a:spcPct val="30000"/>
              </a:spcBef>
              <a:spcAft>
                <a:spcPct val="0"/>
              </a:spcAft>
              <a:defRPr sz="1200">
                <a:solidFill>
                  <a:schemeClr val="tx1"/>
                </a:solidFill>
                <a:latin typeface="Calibri" pitchFamily="34" charset="0"/>
              </a:defRPr>
            </a:lvl7pPr>
            <a:lvl8pPr marL="3414713" indent="-227013" defTabSz="876300" eaLnBrk="0" fontAlgn="base" hangingPunct="0">
              <a:spcBef>
                <a:spcPct val="30000"/>
              </a:spcBef>
              <a:spcAft>
                <a:spcPct val="0"/>
              </a:spcAft>
              <a:defRPr sz="1200">
                <a:solidFill>
                  <a:schemeClr val="tx1"/>
                </a:solidFill>
                <a:latin typeface="Calibri" pitchFamily="34" charset="0"/>
              </a:defRPr>
            </a:lvl8pPr>
            <a:lvl9pPr marL="3871913" indent="-227013" defTabSz="876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6E1CDD5-B25C-4FEC-9C06-C2E69AAE6AE1}" type="slidenum">
              <a:rPr lang="en-GB" altLang="en-US" sz="1300" smtClean="0">
                <a:latin typeface="Arial" charset="0"/>
              </a:rPr>
              <a:pPr eaLnBrk="1" hangingPunct="1">
                <a:spcBef>
                  <a:spcPct val="0"/>
                </a:spcBef>
              </a:pPr>
              <a:t>72</a:t>
            </a:fld>
            <a:endParaRPr lang="en-GB" altLang="en-US" sz="1300" smtClean="0">
              <a:latin typeface="Arial" charset="0"/>
            </a:endParaRPr>
          </a:p>
        </p:txBody>
      </p:sp>
      <p:sp>
        <p:nvSpPr>
          <p:cNvPr id="167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i="1" smtClean="0"/>
              <a:t>esp@cenet</a:t>
            </a:r>
            <a:r>
              <a:rPr lang="es-ES" altLang="en-US" smtClean="0"/>
              <a:t> ofrece varias formas de ayuda:</a:t>
            </a:r>
          </a:p>
          <a:p>
            <a:pPr>
              <a:buFontTx/>
              <a:buChar char="-"/>
            </a:pPr>
            <a:r>
              <a:rPr lang="es-ES" altLang="en-US" smtClean="0"/>
              <a:t> ayuda en línea según el contexto; </a:t>
            </a:r>
          </a:p>
          <a:p>
            <a:pPr>
              <a:buFontTx/>
              <a:buChar char="-"/>
            </a:pPr>
            <a:r>
              <a:rPr lang="es-ES" altLang="en-US" smtClean="0"/>
              <a:t> índice de ayuda en línea;</a:t>
            </a:r>
          </a:p>
          <a:p>
            <a:pPr>
              <a:buFontTx/>
              <a:buChar char="-"/>
            </a:pPr>
            <a:r>
              <a:rPr lang="es-ES" altLang="en-US" smtClean="0"/>
              <a:t> foro en línea en http://forum.espacenet.com/</a:t>
            </a:r>
          </a:p>
          <a:p>
            <a:pPr>
              <a:buFontTx/>
              <a:buChar char="-"/>
            </a:pPr>
            <a:r>
              <a:rPr lang="es-ES" altLang="en-US" smtClean="0"/>
              <a:t> “</a:t>
            </a:r>
            <a:r>
              <a:rPr lang="es-ES" altLang="en-US" i="1" smtClean="0"/>
              <a:t>esp@cenet</a:t>
            </a:r>
            <a:r>
              <a:rPr lang="es-ES" altLang="en-US" smtClean="0"/>
              <a:t> assistant“, programa interactivo básico de formación;</a:t>
            </a:r>
          </a:p>
          <a:p>
            <a:pPr>
              <a:buFontTx/>
              <a:buChar char="-"/>
            </a:pPr>
            <a:r>
              <a:rPr lang="es-ES" altLang="en-US" smtClean="0"/>
              <a:t> servicio de atención al usuario en </a:t>
            </a:r>
            <a:r>
              <a:rPr lang="es-ES" altLang="en-US" smtClean="0">
                <a:hlinkClick r:id="rId3"/>
              </a:rPr>
              <a:t>espacenet@epo.org</a:t>
            </a:r>
            <a:r>
              <a:rPr lang="es-ES" altLang="en-US" smtClean="0"/>
              <a:t>; y</a:t>
            </a:r>
          </a:p>
          <a:p>
            <a:pPr>
              <a:buFontTx/>
              <a:buChar char="-"/>
            </a:pPr>
            <a:r>
              <a:rPr lang="es-ES" altLang="en-US" smtClean="0"/>
              <a:t> folletos (solicítelos en </a:t>
            </a:r>
            <a:r>
              <a:rPr lang="es-ES" altLang="en-US" smtClean="0">
                <a:hlinkClick r:id="rId4"/>
              </a:rPr>
              <a:t>infowien@epo.org</a:t>
            </a:r>
            <a:r>
              <a:rPr lang="es-ES" altLang="en-US" smtClean="0"/>
              <a:t> o descárguelos desde http://www.epo.org/about-us/publications/user-guides.html)</a:t>
            </a:r>
          </a:p>
          <a:p>
            <a:pPr>
              <a:buFontTx/>
              <a:buChar char="-"/>
            </a:pPr>
            <a:endParaRPr lang="es-ES" altLang="en-US" smtClean="0"/>
          </a:p>
          <a:p>
            <a:r>
              <a:rPr lang="es-ES" altLang="en-US" b="1" smtClean="0"/>
              <a:t>Cuando emprenda un nuevo proyecto o inicie su tesis, asegúrese de examinar antes la documentación sobre patentes. </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defRPr>
                <a:solidFill>
                  <a:schemeClr val="tx1"/>
                </a:solidFill>
                <a:latin typeface="Arial" charset="0"/>
                <a:cs typeface="Arial" charset="0"/>
              </a:defRPr>
            </a:lvl1pPr>
            <a:lvl2pPr marL="742950" indent="-285750" defTabSz="876300" eaLnBrk="0" hangingPunct="0">
              <a:defRPr>
                <a:solidFill>
                  <a:schemeClr val="tx1"/>
                </a:solidFill>
                <a:latin typeface="Arial" charset="0"/>
                <a:cs typeface="Arial" charset="0"/>
              </a:defRPr>
            </a:lvl2pPr>
            <a:lvl3pPr marL="1143000" indent="-228600" defTabSz="876300" eaLnBrk="0" hangingPunct="0">
              <a:defRPr>
                <a:solidFill>
                  <a:schemeClr val="tx1"/>
                </a:solidFill>
                <a:latin typeface="Arial" charset="0"/>
                <a:cs typeface="Arial" charset="0"/>
              </a:defRPr>
            </a:lvl3pPr>
            <a:lvl4pPr marL="1600200" indent="-228600" defTabSz="876300" eaLnBrk="0" hangingPunct="0">
              <a:defRPr>
                <a:solidFill>
                  <a:schemeClr val="tx1"/>
                </a:solidFill>
                <a:latin typeface="Arial" charset="0"/>
                <a:cs typeface="Arial" charset="0"/>
              </a:defRPr>
            </a:lvl4pPr>
            <a:lvl5pPr marL="2057400" indent="-228600" defTabSz="876300" eaLnBrk="0" hangingPunct="0">
              <a:defRPr>
                <a:solidFill>
                  <a:schemeClr val="tx1"/>
                </a:solidFill>
                <a:latin typeface="Arial" charset="0"/>
                <a:cs typeface="Arial" charset="0"/>
              </a:defRPr>
            </a:lvl5pPr>
            <a:lvl6pPr marL="2514600" indent="-228600" defTabSz="876300" eaLnBrk="0" fontAlgn="base" hangingPunct="0">
              <a:spcBef>
                <a:spcPct val="0"/>
              </a:spcBef>
              <a:spcAft>
                <a:spcPct val="0"/>
              </a:spcAft>
              <a:defRPr>
                <a:solidFill>
                  <a:schemeClr val="tx1"/>
                </a:solidFill>
                <a:latin typeface="Arial" charset="0"/>
                <a:cs typeface="Arial" charset="0"/>
              </a:defRPr>
            </a:lvl6pPr>
            <a:lvl7pPr marL="2971800" indent="-228600" defTabSz="876300" eaLnBrk="0" fontAlgn="base" hangingPunct="0">
              <a:spcBef>
                <a:spcPct val="0"/>
              </a:spcBef>
              <a:spcAft>
                <a:spcPct val="0"/>
              </a:spcAft>
              <a:defRPr>
                <a:solidFill>
                  <a:schemeClr val="tx1"/>
                </a:solidFill>
                <a:latin typeface="Arial" charset="0"/>
                <a:cs typeface="Arial" charset="0"/>
              </a:defRPr>
            </a:lvl7pPr>
            <a:lvl8pPr marL="3429000" indent="-228600" defTabSz="876300" eaLnBrk="0" fontAlgn="base" hangingPunct="0">
              <a:spcBef>
                <a:spcPct val="0"/>
              </a:spcBef>
              <a:spcAft>
                <a:spcPct val="0"/>
              </a:spcAft>
              <a:defRPr>
                <a:solidFill>
                  <a:schemeClr val="tx1"/>
                </a:solidFill>
                <a:latin typeface="Arial" charset="0"/>
                <a:cs typeface="Arial" charset="0"/>
              </a:defRPr>
            </a:lvl8pPr>
            <a:lvl9pPr marL="3886200" indent="-228600" defTabSz="876300" eaLnBrk="0" fontAlgn="base" hangingPunct="0">
              <a:spcBef>
                <a:spcPct val="0"/>
              </a:spcBef>
              <a:spcAft>
                <a:spcPct val="0"/>
              </a:spcAft>
              <a:defRPr>
                <a:solidFill>
                  <a:schemeClr val="tx1"/>
                </a:solidFill>
                <a:latin typeface="Arial" charset="0"/>
                <a:cs typeface="Arial" charset="0"/>
              </a:defRPr>
            </a:lvl9pPr>
          </a:lstStyle>
          <a:p>
            <a:pPr eaLnBrk="1" hangingPunct="1"/>
            <a:fld id="{0BF317D1-BFA2-4AE8-A3C9-80E97AA8554C}" type="slidenum">
              <a:rPr lang="en-GB" altLang="en-US" smtClean="0"/>
              <a:pPr eaLnBrk="1" hangingPunct="1"/>
              <a:t>73</a:t>
            </a:fld>
            <a:endParaRPr lang="en-GB" alt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defRPr>
                <a:solidFill>
                  <a:schemeClr val="tx1"/>
                </a:solidFill>
                <a:latin typeface="Arial" charset="0"/>
                <a:cs typeface="Arial" charset="0"/>
              </a:defRPr>
            </a:lvl1pPr>
            <a:lvl2pPr marL="742950" indent="-285750" defTabSz="876300" eaLnBrk="0" hangingPunct="0">
              <a:defRPr>
                <a:solidFill>
                  <a:schemeClr val="tx1"/>
                </a:solidFill>
                <a:latin typeface="Arial" charset="0"/>
                <a:cs typeface="Arial" charset="0"/>
              </a:defRPr>
            </a:lvl2pPr>
            <a:lvl3pPr marL="1143000" indent="-228600" defTabSz="876300" eaLnBrk="0" hangingPunct="0">
              <a:defRPr>
                <a:solidFill>
                  <a:schemeClr val="tx1"/>
                </a:solidFill>
                <a:latin typeface="Arial" charset="0"/>
                <a:cs typeface="Arial" charset="0"/>
              </a:defRPr>
            </a:lvl3pPr>
            <a:lvl4pPr marL="1600200" indent="-228600" defTabSz="876300" eaLnBrk="0" hangingPunct="0">
              <a:defRPr>
                <a:solidFill>
                  <a:schemeClr val="tx1"/>
                </a:solidFill>
                <a:latin typeface="Arial" charset="0"/>
                <a:cs typeface="Arial" charset="0"/>
              </a:defRPr>
            </a:lvl4pPr>
            <a:lvl5pPr marL="2057400" indent="-228600" defTabSz="876300" eaLnBrk="0" hangingPunct="0">
              <a:defRPr>
                <a:solidFill>
                  <a:schemeClr val="tx1"/>
                </a:solidFill>
                <a:latin typeface="Arial" charset="0"/>
                <a:cs typeface="Arial" charset="0"/>
              </a:defRPr>
            </a:lvl5pPr>
            <a:lvl6pPr marL="2514600" indent="-228600" defTabSz="876300" eaLnBrk="0" fontAlgn="base" hangingPunct="0">
              <a:spcBef>
                <a:spcPct val="0"/>
              </a:spcBef>
              <a:spcAft>
                <a:spcPct val="0"/>
              </a:spcAft>
              <a:defRPr>
                <a:solidFill>
                  <a:schemeClr val="tx1"/>
                </a:solidFill>
                <a:latin typeface="Arial" charset="0"/>
                <a:cs typeface="Arial" charset="0"/>
              </a:defRPr>
            </a:lvl6pPr>
            <a:lvl7pPr marL="2971800" indent="-228600" defTabSz="876300" eaLnBrk="0" fontAlgn="base" hangingPunct="0">
              <a:spcBef>
                <a:spcPct val="0"/>
              </a:spcBef>
              <a:spcAft>
                <a:spcPct val="0"/>
              </a:spcAft>
              <a:defRPr>
                <a:solidFill>
                  <a:schemeClr val="tx1"/>
                </a:solidFill>
                <a:latin typeface="Arial" charset="0"/>
                <a:cs typeface="Arial" charset="0"/>
              </a:defRPr>
            </a:lvl7pPr>
            <a:lvl8pPr marL="3429000" indent="-228600" defTabSz="876300" eaLnBrk="0" fontAlgn="base" hangingPunct="0">
              <a:spcBef>
                <a:spcPct val="0"/>
              </a:spcBef>
              <a:spcAft>
                <a:spcPct val="0"/>
              </a:spcAft>
              <a:defRPr>
                <a:solidFill>
                  <a:schemeClr val="tx1"/>
                </a:solidFill>
                <a:latin typeface="Arial" charset="0"/>
                <a:cs typeface="Arial" charset="0"/>
              </a:defRPr>
            </a:lvl8pPr>
            <a:lvl9pPr marL="3886200" indent="-228600" defTabSz="876300" eaLnBrk="0" fontAlgn="base" hangingPunct="0">
              <a:spcBef>
                <a:spcPct val="0"/>
              </a:spcBef>
              <a:spcAft>
                <a:spcPct val="0"/>
              </a:spcAft>
              <a:defRPr>
                <a:solidFill>
                  <a:schemeClr val="tx1"/>
                </a:solidFill>
                <a:latin typeface="Arial" charset="0"/>
                <a:cs typeface="Arial" charset="0"/>
              </a:defRPr>
            </a:lvl9pPr>
          </a:lstStyle>
          <a:p>
            <a:pPr eaLnBrk="1" hangingPunct="1"/>
            <a:fld id="{D2F624FB-2874-4E0C-9874-15544A448152}" type="slidenum">
              <a:rPr lang="en-GB" altLang="en-US" smtClean="0"/>
              <a:pPr eaLnBrk="1" hangingPunct="1"/>
              <a:t>74</a:t>
            </a:fld>
            <a:endParaRPr lang="en-GB" alt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defRPr>
                <a:solidFill>
                  <a:schemeClr val="tx1"/>
                </a:solidFill>
                <a:latin typeface="Arial" charset="0"/>
                <a:cs typeface="Arial" charset="0"/>
              </a:defRPr>
            </a:lvl1pPr>
            <a:lvl2pPr marL="742950" indent="-285750" defTabSz="876300" eaLnBrk="0" hangingPunct="0">
              <a:defRPr>
                <a:solidFill>
                  <a:schemeClr val="tx1"/>
                </a:solidFill>
                <a:latin typeface="Arial" charset="0"/>
                <a:cs typeface="Arial" charset="0"/>
              </a:defRPr>
            </a:lvl2pPr>
            <a:lvl3pPr marL="1143000" indent="-228600" defTabSz="876300" eaLnBrk="0" hangingPunct="0">
              <a:defRPr>
                <a:solidFill>
                  <a:schemeClr val="tx1"/>
                </a:solidFill>
                <a:latin typeface="Arial" charset="0"/>
                <a:cs typeface="Arial" charset="0"/>
              </a:defRPr>
            </a:lvl3pPr>
            <a:lvl4pPr marL="1600200" indent="-228600" defTabSz="876300" eaLnBrk="0" hangingPunct="0">
              <a:defRPr>
                <a:solidFill>
                  <a:schemeClr val="tx1"/>
                </a:solidFill>
                <a:latin typeface="Arial" charset="0"/>
                <a:cs typeface="Arial" charset="0"/>
              </a:defRPr>
            </a:lvl4pPr>
            <a:lvl5pPr marL="2057400" indent="-228600" defTabSz="876300" eaLnBrk="0" hangingPunct="0">
              <a:defRPr>
                <a:solidFill>
                  <a:schemeClr val="tx1"/>
                </a:solidFill>
                <a:latin typeface="Arial" charset="0"/>
                <a:cs typeface="Arial" charset="0"/>
              </a:defRPr>
            </a:lvl5pPr>
            <a:lvl6pPr marL="2514600" indent="-228600" defTabSz="876300" eaLnBrk="0" fontAlgn="base" hangingPunct="0">
              <a:spcBef>
                <a:spcPct val="0"/>
              </a:spcBef>
              <a:spcAft>
                <a:spcPct val="0"/>
              </a:spcAft>
              <a:defRPr>
                <a:solidFill>
                  <a:schemeClr val="tx1"/>
                </a:solidFill>
                <a:latin typeface="Arial" charset="0"/>
                <a:cs typeface="Arial" charset="0"/>
              </a:defRPr>
            </a:lvl6pPr>
            <a:lvl7pPr marL="2971800" indent="-228600" defTabSz="876300" eaLnBrk="0" fontAlgn="base" hangingPunct="0">
              <a:spcBef>
                <a:spcPct val="0"/>
              </a:spcBef>
              <a:spcAft>
                <a:spcPct val="0"/>
              </a:spcAft>
              <a:defRPr>
                <a:solidFill>
                  <a:schemeClr val="tx1"/>
                </a:solidFill>
                <a:latin typeface="Arial" charset="0"/>
                <a:cs typeface="Arial" charset="0"/>
              </a:defRPr>
            </a:lvl7pPr>
            <a:lvl8pPr marL="3429000" indent="-228600" defTabSz="876300" eaLnBrk="0" fontAlgn="base" hangingPunct="0">
              <a:spcBef>
                <a:spcPct val="0"/>
              </a:spcBef>
              <a:spcAft>
                <a:spcPct val="0"/>
              </a:spcAft>
              <a:defRPr>
                <a:solidFill>
                  <a:schemeClr val="tx1"/>
                </a:solidFill>
                <a:latin typeface="Arial" charset="0"/>
                <a:cs typeface="Arial" charset="0"/>
              </a:defRPr>
            </a:lvl8pPr>
            <a:lvl9pPr marL="3886200" indent="-228600" defTabSz="876300" eaLnBrk="0" fontAlgn="base" hangingPunct="0">
              <a:spcBef>
                <a:spcPct val="0"/>
              </a:spcBef>
              <a:spcAft>
                <a:spcPct val="0"/>
              </a:spcAft>
              <a:defRPr>
                <a:solidFill>
                  <a:schemeClr val="tx1"/>
                </a:solidFill>
                <a:latin typeface="Arial" charset="0"/>
                <a:cs typeface="Arial" charset="0"/>
              </a:defRPr>
            </a:lvl9pPr>
          </a:lstStyle>
          <a:p>
            <a:pPr eaLnBrk="1" hangingPunct="1"/>
            <a:fld id="{457B524C-4B1F-45E0-AE7E-E28B651626D3}" type="slidenum">
              <a:rPr lang="en-GB" altLang="en-US" smtClean="0"/>
              <a:pPr eaLnBrk="1" hangingPunct="1"/>
              <a:t>75</a:t>
            </a:fld>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821113" y="9386888"/>
            <a:ext cx="292258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3" tIns="45395" rIns="90793" bIns="45395" anchor="b"/>
          <a:lstStyle>
            <a:lvl1pPr defTabSz="947738" eaLnBrk="0" hangingPunct="0">
              <a:spcBef>
                <a:spcPct val="30000"/>
              </a:spcBef>
              <a:defRPr sz="1200">
                <a:solidFill>
                  <a:schemeClr val="tx1"/>
                </a:solidFill>
                <a:latin typeface="Calibri" pitchFamily="34" charset="0"/>
              </a:defRPr>
            </a:lvl1pPr>
            <a:lvl2pPr marL="769938" indent="-296863" defTabSz="947738" eaLnBrk="0" hangingPunct="0">
              <a:spcBef>
                <a:spcPct val="30000"/>
              </a:spcBef>
              <a:defRPr sz="1200">
                <a:solidFill>
                  <a:schemeClr val="tx1"/>
                </a:solidFill>
                <a:latin typeface="Calibri" pitchFamily="34" charset="0"/>
              </a:defRPr>
            </a:lvl2pPr>
            <a:lvl3pPr marL="1184275" indent="-236538" defTabSz="947738" eaLnBrk="0" hangingPunct="0">
              <a:spcBef>
                <a:spcPct val="30000"/>
              </a:spcBef>
              <a:defRPr sz="1200">
                <a:solidFill>
                  <a:schemeClr val="tx1"/>
                </a:solidFill>
                <a:latin typeface="Calibri" pitchFamily="34" charset="0"/>
              </a:defRPr>
            </a:lvl3pPr>
            <a:lvl4pPr marL="1658938" indent="-238125" defTabSz="947738" eaLnBrk="0" hangingPunct="0">
              <a:spcBef>
                <a:spcPct val="30000"/>
              </a:spcBef>
              <a:defRPr sz="1200">
                <a:solidFill>
                  <a:schemeClr val="tx1"/>
                </a:solidFill>
                <a:latin typeface="Calibri" pitchFamily="34" charset="0"/>
              </a:defRPr>
            </a:lvl4pPr>
            <a:lvl5pPr marL="2132013" indent="-236538" defTabSz="947738" eaLnBrk="0" hangingPunct="0">
              <a:spcBef>
                <a:spcPct val="30000"/>
              </a:spcBef>
              <a:defRPr sz="1200">
                <a:solidFill>
                  <a:schemeClr val="tx1"/>
                </a:solidFill>
                <a:latin typeface="Calibri" pitchFamily="34" charset="0"/>
              </a:defRPr>
            </a:lvl5pPr>
            <a:lvl6pPr marL="2589213" indent="-236538" defTabSz="947738" eaLnBrk="0" fontAlgn="base" hangingPunct="0">
              <a:spcBef>
                <a:spcPct val="30000"/>
              </a:spcBef>
              <a:spcAft>
                <a:spcPct val="0"/>
              </a:spcAft>
              <a:defRPr sz="1200">
                <a:solidFill>
                  <a:schemeClr val="tx1"/>
                </a:solidFill>
                <a:latin typeface="Calibri" pitchFamily="34" charset="0"/>
              </a:defRPr>
            </a:lvl6pPr>
            <a:lvl7pPr marL="3046413" indent="-236538" defTabSz="947738" eaLnBrk="0" fontAlgn="base" hangingPunct="0">
              <a:spcBef>
                <a:spcPct val="30000"/>
              </a:spcBef>
              <a:spcAft>
                <a:spcPct val="0"/>
              </a:spcAft>
              <a:defRPr sz="1200">
                <a:solidFill>
                  <a:schemeClr val="tx1"/>
                </a:solidFill>
                <a:latin typeface="Calibri" pitchFamily="34" charset="0"/>
              </a:defRPr>
            </a:lvl7pPr>
            <a:lvl8pPr marL="3503613" indent="-236538" defTabSz="947738" eaLnBrk="0" fontAlgn="base" hangingPunct="0">
              <a:spcBef>
                <a:spcPct val="30000"/>
              </a:spcBef>
              <a:spcAft>
                <a:spcPct val="0"/>
              </a:spcAft>
              <a:defRPr sz="1200">
                <a:solidFill>
                  <a:schemeClr val="tx1"/>
                </a:solidFill>
                <a:latin typeface="Calibri" pitchFamily="34" charset="0"/>
              </a:defRPr>
            </a:lvl8pPr>
            <a:lvl9pPr marL="3960813" indent="-236538" defTabSz="9477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FCDD6638-E4C5-4110-8D93-380FCDFC2748}" type="slidenum">
              <a:rPr lang="de-DE" altLang="en-US">
                <a:latin typeface="Arial" charset="0"/>
              </a:rPr>
              <a:pPr algn="r" eaLnBrk="1" hangingPunct="1">
                <a:spcBef>
                  <a:spcPct val="0"/>
                </a:spcBef>
              </a:pPr>
              <a:t>9</a:t>
            </a:fld>
            <a:endParaRPr lang="de-DE" altLang="en-US">
              <a:latin typeface="Arial" charset="0"/>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EPO">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8656638" y="61849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de-DE" altLang="en-US" smtClean="0"/>
          </a:p>
        </p:txBody>
      </p:sp>
      <p:sp>
        <p:nvSpPr>
          <p:cNvPr id="5" name="Coloredframe"/>
          <p:cNvSpPr>
            <a:spLocks noChangeArrowheads="1"/>
          </p:cNvSpPr>
          <p:nvPr/>
        </p:nvSpPr>
        <p:spPr bwMode="auto">
          <a:xfrm>
            <a:off x="1208088" y="0"/>
            <a:ext cx="7993062" cy="587375"/>
          </a:xfrm>
          <a:prstGeom prst="rect">
            <a:avLst/>
          </a:prstGeom>
          <a:solidFill>
            <a:srgbClr val="C0312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de-DE" altLang="en-US" smtClean="0"/>
          </a:p>
        </p:txBody>
      </p:sp>
      <p:pic>
        <p:nvPicPr>
          <p:cNvPr id="6" name="Picture 9" descr="EPO_rgb_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66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EPO_PPT_Titel"/>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426075"/>
            <a:ext cx="91440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468313" y="1258888"/>
            <a:ext cx="7485062" cy="1470025"/>
          </a:xfrm>
        </p:spPr>
        <p:txBody>
          <a:bodyPr anchor="t"/>
          <a:lstStyle>
            <a:lvl1pPr>
              <a:defRPr sz="3600"/>
            </a:lvl1pPr>
          </a:lstStyle>
          <a:p>
            <a:r>
              <a:rPr lang="de-DE"/>
              <a:t>Title</a:t>
            </a:r>
          </a:p>
        </p:txBody>
      </p:sp>
      <p:sp>
        <p:nvSpPr>
          <p:cNvPr id="4099" name="Rectangle 3"/>
          <p:cNvSpPr>
            <a:spLocks noGrp="1" noChangeArrowheads="1"/>
          </p:cNvSpPr>
          <p:nvPr>
            <p:ph type="subTitle" idx="1"/>
          </p:nvPr>
        </p:nvSpPr>
        <p:spPr>
          <a:xfrm>
            <a:off x="539750" y="4724400"/>
            <a:ext cx="3384550" cy="649288"/>
          </a:xfrm>
        </p:spPr>
        <p:txBody>
          <a:bodyPr/>
          <a:lstStyle>
            <a:lvl1pPr marL="0" indent="0">
              <a:buFontTx/>
              <a:buNone/>
              <a:defRPr sz="2000"/>
            </a:lvl1pPr>
          </a:lstStyle>
          <a:p>
            <a:r>
              <a:rPr lang="de-DE"/>
              <a:t>Author</a:t>
            </a:r>
          </a:p>
        </p:txBody>
      </p:sp>
      <p:sp>
        <p:nvSpPr>
          <p:cNvPr id="8" name="Rectangle 4"/>
          <p:cNvSpPr>
            <a:spLocks noGrp="1" noChangeArrowheads="1"/>
          </p:cNvSpPr>
          <p:nvPr>
            <p:ph type="dt" sz="half" idx="10"/>
          </p:nvPr>
        </p:nvSpPr>
        <p:spPr>
          <a:xfrm>
            <a:off x="457200" y="6245225"/>
            <a:ext cx="2133600" cy="476250"/>
          </a:xfrm>
        </p:spPr>
        <p:txBody>
          <a:bodyPr rIns="91440" anchor="t"/>
          <a:lstStyle>
            <a:lvl1pPr>
              <a:defRPr sz="1400"/>
            </a:lvl1pPr>
          </a:lstStyle>
          <a:p>
            <a:pPr>
              <a:defRPr/>
            </a:pPr>
            <a:fld id="{E4F95F59-E48B-4E41-BD53-27B6BF7EE78B}" type="datetimeFigureOut">
              <a:rPr lang="de-DE"/>
              <a:pPr>
                <a:defRPr/>
              </a:pPr>
              <a:t>31.03.2014</a:t>
            </a:fld>
            <a:endParaRPr lang="de-DE"/>
          </a:p>
        </p:txBody>
      </p:sp>
      <p:sp>
        <p:nvSpPr>
          <p:cNvPr id="9"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de-DE"/>
          </a:p>
        </p:txBody>
      </p:sp>
      <p:sp>
        <p:nvSpPr>
          <p:cNvPr id="10" name="Rectangle 6"/>
          <p:cNvSpPr>
            <a:spLocks noGrp="1" noChangeArrowheads="1"/>
          </p:cNvSpPr>
          <p:nvPr>
            <p:ph type="sldNum" sz="quarter" idx="12"/>
          </p:nvPr>
        </p:nvSpPr>
        <p:spPr>
          <a:xfrm>
            <a:off x="6553200" y="6245225"/>
            <a:ext cx="2133600" cy="476250"/>
          </a:xfrm>
        </p:spPr>
        <p:txBody>
          <a:bodyPr anchor="t"/>
          <a:lstStyle>
            <a:lvl1pPr>
              <a:defRPr sz="1400"/>
            </a:lvl1pPr>
          </a:lstStyle>
          <a:p>
            <a:pPr>
              <a:defRPr/>
            </a:pPr>
            <a:fld id="{6CBCA37B-717D-4D49-B240-EDE7AE76B2BA}" type="slidenum">
              <a:rPr lang="de-DE"/>
              <a:pPr>
                <a:defRPr/>
              </a:pPr>
              <a:t>‹Nº›</a:t>
            </a:fld>
            <a:endParaRPr lang="de-DE"/>
          </a:p>
        </p:txBody>
      </p:sp>
    </p:spTree>
    <p:extLst>
      <p:ext uri="{BB962C8B-B14F-4D97-AF65-F5344CB8AC3E}">
        <p14:creationId xmlns:p14="http://schemas.microsoft.com/office/powerpoint/2010/main" val="3535261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2"/>
          <p:cNvSpPr>
            <a:spLocks noGrp="1" noChangeArrowheads="1"/>
          </p:cNvSpPr>
          <p:nvPr>
            <p:ph type="ftr" sz="quarter" idx="10"/>
          </p:nvPr>
        </p:nvSpPr>
        <p:spPr>
          <a:xfrm>
            <a:off x="3124200" y="6524625"/>
            <a:ext cx="2895600" cy="1968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de-DE"/>
          </a:p>
        </p:txBody>
      </p:sp>
      <p:sp>
        <p:nvSpPr>
          <p:cNvPr id="5" name="Rectangle 6"/>
          <p:cNvSpPr>
            <a:spLocks noGrp="1" noChangeArrowheads="1"/>
          </p:cNvSpPr>
          <p:nvPr>
            <p:ph type="dt" sz="half" idx="11"/>
          </p:nvPr>
        </p:nvSpPr>
        <p:spPr/>
        <p:txBody>
          <a:bodyPr/>
          <a:lstStyle>
            <a:lvl1pPr>
              <a:defRPr/>
            </a:lvl1pPr>
          </a:lstStyle>
          <a:p>
            <a:pPr>
              <a:defRPr/>
            </a:pPr>
            <a:fld id="{3C524EA7-80BE-486D-9E39-54593D043019}" type="datetimeFigureOut">
              <a:rPr lang="de-DE"/>
              <a:pPr>
                <a:defRPr/>
              </a:pPr>
              <a:t>31.03.2014</a:t>
            </a:fld>
            <a:endParaRPr lang="de-DE"/>
          </a:p>
        </p:txBody>
      </p:sp>
      <p:sp>
        <p:nvSpPr>
          <p:cNvPr id="6" name="Rectangle 7"/>
          <p:cNvSpPr>
            <a:spLocks noGrp="1" noChangeArrowheads="1"/>
          </p:cNvSpPr>
          <p:nvPr>
            <p:ph type="sldNum" sz="quarter" idx="12"/>
          </p:nvPr>
        </p:nvSpPr>
        <p:spPr/>
        <p:txBody>
          <a:bodyPr/>
          <a:lstStyle>
            <a:lvl1pPr>
              <a:defRPr/>
            </a:lvl1pPr>
          </a:lstStyle>
          <a:p>
            <a:pPr>
              <a:defRPr/>
            </a:pPr>
            <a:fld id="{249E758F-BCA6-4F43-B981-18C21E2B21E9}" type="slidenum">
              <a:rPr lang="de-DE"/>
              <a:pPr>
                <a:defRPr/>
              </a:pPr>
              <a:t>‹Nº›</a:t>
            </a:fld>
            <a:r>
              <a:rPr lang="de-DE"/>
              <a:t>/8</a:t>
            </a:r>
          </a:p>
        </p:txBody>
      </p:sp>
    </p:spTree>
    <p:extLst>
      <p:ext uri="{BB962C8B-B14F-4D97-AF65-F5344CB8AC3E}">
        <p14:creationId xmlns:p14="http://schemas.microsoft.com/office/powerpoint/2010/main" val="2640612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23038" y="404813"/>
            <a:ext cx="1922462" cy="568801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755650" y="404813"/>
            <a:ext cx="5614988" cy="5688012"/>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2"/>
          <p:cNvSpPr>
            <a:spLocks noGrp="1" noChangeArrowheads="1"/>
          </p:cNvSpPr>
          <p:nvPr>
            <p:ph type="ftr" sz="quarter" idx="10"/>
          </p:nvPr>
        </p:nvSpPr>
        <p:spPr>
          <a:xfrm>
            <a:off x="3124200" y="6524625"/>
            <a:ext cx="2895600" cy="1968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de-DE"/>
          </a:p>
        </p:txBody>
      </p:sp>
      <p:sp>
        <p:nvSpPr>
          <p:cNvPr id="5" name="Rectangle 6"/>
          <p:cNvSpPr>
            <a:spLocks noGrp="1" noChangeArrowheads="1"/>
          </p:cNvSpPr>
          <p:nvPr>
            <p:ph type="dt" sz="half" idx="11"/>
          </p:nvPr>
        </p:nvSpPr>
        <p:spPr/>
        <p:txBody>
          <a:bodyPr/>
          <a:lstStyle>
            <a:lvl1pPr>
              <a:defRPr/>
            </a:lvl1pPr>
          </a:lstStyle>
          <a:p>
            <a:pPr>
              <a:defRPr/>
            </a:pPr>
            <a:fld id="{4B04B4CC-E3CD-4839-9A4E-F8DBD5B9AA95}" type="datetimeFigureOut">
              <a:rPr lang="de-DE"/>
              <a:pPr>
                <a:defRPr/>
              </a:pPr>
              <a:t>31.03.2014</a:t>
            </a:fld>
            <a:endParaRPr lang="de-DE"/>
          </a:p>
        </p:txBody>
      </p:sp>
      <p:sp>
        <p:nvSpPr>
          <p:cNvPr id="6" name="Rectangle 7"/>
          <p:cNvSpPr>
            <a:spLocks noGrp="1" noChangeArrowheads="1"/>
          </p:cNvSpPr>
          <p:nvPr>
            <p:ph type="sldNum" sz="quarter" idx="12"/>
          </p:nvPr>
        </p:nvSpPr>
        <p:spPr/>
        <p:txBody>
          <a:bodyPr/>
          <a:lstStyle>
            <a:lvl1pPr>
              <a:defRPr/>
            </a:lvl1pPr>
          </a:lstStyle>
          <a:p>
            <a:pPr>
              <a:defRPr/>
            </a:pPr>
            <a:fld id="{825DA5F1-C4BB-45E8-9649-D33D3A1F46ED}" type="slidenum">
              <a:rPr lang="de-DE"/>
              <a:pPr>
                <a:defRPr/>
              </a:pPr>
              <a:t>‹Nº›</a:t>
            </a:fld>
            <a:r>
              <a:rPr lang="de-DE"/>
              <a:t>/8</a:t>
            </a:r>
          </a:p>
        </p:txBody>
      </p:sp>
    </p:spTree>
    <p:extLst>
      <p:ext uri="{BB962C8B-B14F-4D97-AF65-F5344CB8AC3E}">
        <p14:creationId xmlns:p14="http://schemas.microsoft.com/office/powerpoint/2010/main" val="2701433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15975" y="377825"/>
            <a:ext cx="8342313" cy="17463"/>
          </a:xfrm>
          <a:prstGeom prst="rect">
            <a:avLst/>
          </a:prstGeom>
          <a:solidFill>
            <a:srgbClr val="C0312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de-DE" altLang="en-US" smtClean="0"/>
          </a:p>
        </p:txBody>
      </p:sp>
      <p:pic>
        <p:nvPicPr>
          <p:cNvPr id="6" name="Picture 9" descr="EPO_rgb_300dp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92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00454" y="420689"/>
            <a:ext cx="7690338" cy="6381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93128" y="1181100"/>
            <a:ext cx="3768969"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2774" y="1181100"/>
            <a:ext cx="3768969"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ftr" sz="quarter" idx="10"/>
          </p:nvPr>
        </p:nvSpPr>
        <p:spPr>
          <a:xfrm>
            <a:off x="3124200" y="6524625"/>
            <a:ext cx="2895600" cy="196850"/>
          </a:xfrm>
          <a:prstGeom prst="rect">
            <a:avLst/>
          </a:prstGeom>
        </p:spPr>
        <p:txBody>
          <a:bodyPr/>
          <a:lstStyle>
            <a:lvl1pPr>
              <a:defRPr/>
            </a:lvl1pPr>
          </a:lstStyle>
          <a:p>
            <a:pPr>
              <a:defRPr/>
            </a:pPr>
            <a:endParaRPr lang="de-DE"/>
          </a:p>
        </p:txBody>
      </p:sp>
    </p:spTree>
    <p:extLst>
      <p:ext uri="{BB962C8B-B14F-4D97-AF65-F5344CB8AC3E}">
        <p14:creationId xmlns:p14="http://schemas.microsoft.com/office/powerpoint/2010/main" val="1791337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815975" y="377825"/>
            <a:ext cx="8342313" cy="17463"/>
          </a:xfrm>
          <a:prstGeom prst="rect">
            <a:avLst/>
          </a:prstGeom>
          <a:solidFill>
            <a:srgbClr val="C0312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de-DE" altLang="en-US" smtClean="0"/>
          </a:p>
        </p:txBody>
      </p:sp>
      <p:pic>
        <p:nvPicPr>
          <p:cNvPr id="5" name="Picture 9" descr="EPO_rgb_300dp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92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12763" y="471330"/>
            <a:ext cx="7690338" cy="638175"/>
          </a:xfrm>
        </p:spPr>
        <p:txBody>
          <a:bodyPr/>
          <a:lstStyle/>
          <a:p>
            <a:r>
              <a:rPr lang="en-US"/>
              <a:t>Click to edit Master title style</a:t>
            </a:r>
          </a:p>
        </p:txBody>
      </p:sp>
      <p:sp>
        <p:nvSpPr>
          <p:cNvPr id="3" name="Content Placeholder 2"/>
          <p:cNvSpPr>
            <a:spLocks noGrp="1"/>
          </p:cNvSpPr>
          <p:nvPr>
            <p:ph idx="1"/>
          </p:nvPr>
        </p:nvSpPr>
        <p:spPr/>
        <p:txBody>
          <a:bodyPr/>
          <a:lstStyle>
            <a:lvl1pPr marL="274638" indent="-274638">
              <a:defRPr/>
            </a:lvl1pPr>
            <a:lvl2pPr marL="538163" indent="-274638">
              <a:defRPr/>
            </a:lvl2pPr>
            <a:lvl3pPr marL="812800" indent="-295275">
              <a:defRPr/>
            </a:lvl3pPr>
            <a:lvl4pPr marL="1076325" indent="-273050">
              <a:defRPr/>
            </a:lvl4pPr>
            <a:lvl5pPr marL="1341438" indent="-265113">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2"/>
          <p:cNvSpPr>
            <a:spLocks noGrp="1" noChangeArrowheads="1"/>
          </p:cNvSpPr>
          <p:nvPr>
            <p:ph type="ftr" sz="quarter" idx="10"/>
          </p:nvPr>
        </p:nvSpPr>
        <p:spPr>
          <a:xfrm>
            <a:off x="3124200" y="6524625"/>
            <a:ext cx="2895600" cy="196850"/>
          </a:xfrm>
          <a:prstGeom prst="rect">
            <a:avLst/>
          </a:prstGeom>
        </p:spPr>
        <p:txBody>
          <a:bodyPr/>
          <a:lstStyle>
            <a:lvl1pPr>
              <a:defRPr/>
            </a:lvl1pPr>
          </a:lstStyle>
          <a:p>
            <a:pPr>
              <a:defRPr/>
            </a:pPr>
            <a:endParaRPr lang="de-DE"/>
          </a:p>
        </p:txBody>
      </p:sp>
    </p:spTree>
    <p:extLst>
      <p:ext uri="{BB962C8B-B14F-4D97-AF65-F5344CB8AC3E}">
        <p14:creationId xmlns:p14="http://schemas.microsoft.com/office/powerpoint/2010/main" val="1504753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EPO">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8656638" y="61849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4C575F"/>
              </a:solidFill>
            </a:endParaRPr>
          </a:p>
        </p:txBody>
      </p:sp>
      <p:sp>
        <p:nvSpPr>
          <p:cNvPr id="5" name="Coloredframe"/>
          <p:cNvSpPr>
            <a:spLocks noChangeArrowheads="1"/>
          </p:cNvSpPr>
          <p:nvPr/>
        </p:nvSpPr>
        <p:spPr bwMode="auto">
          <a:xfrm>
            <a:off x="1208088" y="0"/>
            <a:ext cx="7993062" cy="587375"/>
          </a:xfrm>
          <a:prstGeom prst="rect">
            <a:avLst/>
          </a:prstGeom>
          <a:solidFill>
            <a:srgbClr val="C031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4C575F"/>
              </a:solidFill>
            </a:endParaRPr>
          </a:p>
        </p:txBody>
      </p:sp>
      <p:pic>
        <p:nvPicPr>
          <p:cNvPr id="6" name="Picture 9" descr="EPO_rgb_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66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EPO_PPT_Titel"/>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426075"/>
            <a:ext cx="91440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468313" y="1258888"/>
            <a:ext cx="7485062" cy="1470025"/>
          </a:xfrm>
        </p:spPr>
        <p:txBody>
          <a:bodyPr anchor="t"/>
          <a:lstStyle>
            <a:lvl1pPr>
              <a:defRPr sz="3600"/>
            </a:lvl1pPr>
          </a:lstStyle>
          <a:p>
            <a:pPr lvl="0"/>
            <a:r>
              <a:rPr lang="de-DE" altLang="en-US" noProof="0" smtClean="0"/>
              <a:t>Title</a:t>
            </a:r>
          </a:p>
        </p:txBody>
      </p:sp>
      <p:sp>
        <p:nvSpPr>
          <p:cNvPr id="4099" name="Rectangle 3"/>
          <p:cNvSpPr>
            <a:spLocks noGrp="1" noChangeArrowheads="1"/>
          </p:cNvSpPr>
          <p:nvPr>
            <p:ph type="subTitle" idx="1"/>
          </p:nvPr>
        </p:nvSpPr>
        <p:spPr>
          <a:xfrm>
            <a:off x="539750" y="4724400"/>
            <a:ext cx="3384550" cy="649288"/>
          </a:xfrm>
        </p:spPr>
        <p:txBody>
          <a:bodyPr/>
          <a:lstStyle>
            <a:lvl1pPr marL="0" indent="0">
              <a:buFontTx/>
              <a:buNone/>
              <a:defRPr sz="2000"/>
            </a:lvl1pPr>
          </a:lstStyle>
          <a:p>
            <a:pPr lvl="0"/>
            <a:r>
              <a:rPr lang="de-DE" altLang="en-US" noProof="0" smtClean="0"/>
              <a:t>Author</a:t>
            </a:r>
          </a:p>
        </p:txBody>
      </p:sp>
      <p:sp>
        <p:nvSpPr>
          <p:cNvPr id="8" name="Rectangle 4"/>
          <p:cNvSpPr>
            <a:spLocks noGrp="1" noChangeArrowheads="1"/>
          </p:cNvSpPr>
          <p:nvPr>
            <p:ph type="dt" sz="half" idx="10"/>
          </p:nvPr>
        </p:nvSpPr>
        <p:spPr>
          <a:xfrm>
            <a:off x="457200" y="6245225"/>
            <a:ext cx="2133600" cy="476250"/>
          </a:xfrm>
        </p:spPr>
        <p:txBody>
          <a:bodyPr rIns="91440" anchor="t"/>
          <a:lstStyle>
            <a:lvl1pPr>
              <a:defRPr sz="1400"/>
            </a:lvl1pPr>
          </a:lstStyle>
          <a:p>
            <a:pPr>
              <a:defRPr/>
            </a:pPr>
            <a:endParaRPr lang="de-DE" altLang="en-US"/>
          </a:p>
        </p:txBody>
      </p:sp>
      <p:sp>
        <p:nvSpPr>
          <p:cNvPr id="9"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de-DE" altLang="en-US"/>
          </a:p>
        </p:txBody>
      </p:sp>
      <p:sp>
        <p:nvSpPr>
          <p:cNvPr id="10" name="Rectangle 6"/>
          <p:cNvSpPr>
            <a:spLocks noGrp="1" noChangeArrowheads="1"/>
          </p:cNvSpPr>
          <p:nvPr>
            <p:ph type="sldNum" sz="quarter" idx="12"/>
          </p:nvPr>
        </p:nvSpPr>
        <p:spPr>
          <a:xfrm>
            <a:off x="6553200" y="6245225"/>
            <a:ext cx="2133600" cy="476250"/>
          </a:xfrm>
        </p:spPr>
        <p:txBody>
          <a:bodyPr anchor="t"/>
          <a:lstStyle>
            <a:lvl1pPr>
              <a:defRPr sz="1400"/>
            </a:lvl1pPr>
          </a:lstStyle>
          <a:p>
            <a:pPr>
              <a:defRPr/>
            </a:pPr>
            <a:fld id="{0AFC31E6-CBCD-47B8-9E4C-A0474F978AE9}" type="slidenum">
              <a:rPr lang="de-DE" altLang="en-US"/>
              <a:pPr>
                <a:defRPr/>
              </a:pPr>
              <a:t>‹Nº›</a:t>
            </a:fld>
            <a:endParaRPr lang="de-DE" altLang="en-US"/>
          </a:p>
        </p:txBody>
      </p:sp>
    </p:spTree>
    <p:extLst>
      <p:ext uri="{BB962C8B-B14F-4D97-AF65-F5344CB8AC3E}">
        <p14:creationId xmlns:p14="http://schemas.microsoft.com/office/powerpoint/2010/main" val="4244802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a:ln/>
        </p:spPr>
        <p:txBody>
          <a:bodyPr/>
          <a:lstStyle>
            <a:lvl1pPr>
              <a:defRPr/>
            </a:lvl1pPr>
          </a:lstStyle>
          <a:p>
            <a:pPr>
              <a:defRPr/>
            </a:pPr>
            <a:endParaRPr lang="de-DE" altLang="en-US"/>
          </a:p>
        </p:txBody>
      </p:sp>
      <p:sp>
        <p:nvSpPr>
          <p:cNvPr id="5" name="Rectangle 6"/>
          <p:cNvSpPr>
            <a:spLocks noGrp="1" noChangeArrowheads="1"/>
          </p:cNvSpPr>
          <p:nvPr>
            <p:ph type="dt" sz="half" idx="11"/>
          </p:nvPr>
        </p:nvSpPr>
        <p:spPr>
          <a:ln/>
        </p:spPr>
        <p:txBody>
          <a:bodyPr/>
          <a:lstStyle>
            <a:lvl1pPr>
              <a:defRPr/>
            </a:lvl1pPr>
          </a:lstStyle>
          <a:p>
            <a:pPr>
              <a:defRPr/>
            </a:pPr>
            <a:endParaRPr lang="de-DE" altLang="en-US"/>
          </a:p>
        </p:txBody>
      </p:sp>
      <p:sp>
        <p:nvSpPr>
          <p:cNvPr id="6" name="Rectangle 7"/>
          <p:cNvSpPr>
            <a:spLocks noGrp="1" noChangeArrowheads="1"/>
          </p:cNvSpPr>
          <p:nvPr>
            <p:ph type="sldNum" sz="quarter" idx="12"/>
          </p:nvPr>
        </p:nvSpPr>
        <p:spPr>
          <a:ln/>
        </p:spPr>
        <p:txBody>
          <a:bodyPr/>
          <a:lstStyle>
            <a:lvl1pPr>
              <a:defRPr/>
            </a:lvl1pPr>
          </a:lstStyle>
          <a:p>
            <a:pPr>
              <a:defRPr/>
            </a:pPr>
            <a:fld id="{8EC680BC-D757-4B2D-92CA-A18267ACD300}" type="slidenum">
              <a:rPr lang="de-DE" altLang="en-US"/>
              <a:pPr>
                <a:defRPr/>
              </a:pPr>
              <a:t>‹Nº›</a:t>
            </a:fld>
            <a:r>
              <a:rPr lang="de-DE" altLang="en-US"/>
              <a:t>/8</a:t>
            </a:r>
          </a:p>
        </p:txBody>
      </p:sp>
    </p:spTree>
    <p:extLst>
      <p:ext uri="{BB962C8B-B14F-4D97-AF65-F5344CB8AC3E}">
        <p14:creationId xmlns:p14="http://schemas.microsoft.com/office/powerpoint/2010/main" val="1332898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de-DE" altLang="en-US"/>
          </a:p>
        </p:txBody>
      </p:sp>
      <p:sp>
        <p:nvSpPr>
          <p:cNvPr id="5" name="Rectangle 6"/>
          <p:cNvSpPr>
            <a:spLocks noGrp="1" noChangeArrowheads="1"/>
          </p:cNvSpPr>
          <p:nvPr>
            <p:ph type="dt" sz="half" idx="11"/>
          </p:nvPr>
        </p:nvSpPr>
        <p:spPr>
          <a:ln/>
        </p:spPr>
        <p:txBody>
          <a:bodyPr/>
          <a:lstStyle>
            <a:lvl1pPr>
              <a:defRPr/>
            </a:lvl1pPr>
          </a:lstStyle>
          <a:p>
            <a:pPr>
              <a:defRPr/>
            </a:pPr>
            <a:endParaRPr lang="de-DE" altLang="en-US"/>
          </a:p>
        </p:txBody>
      </p:sp>
      <p:sp>
        <p:nvSpPr>
          <p:cNvPr id="6" name="Rectangle 7"/>
          <p:cNvSpPr>
            <a:spLocks noGrp="1" noChangeArrowheads="1"/>
          </p:cNvSpPr>
          <p:nvPr>
            <p:ph type="sldNum" sz="quarter" idx="12"/>
          </p:nvPr>
        </p:nvSpPr>
        <p:spPr>
          <a:ln/>
        </p:spPr>
        <p:txBody>
          <a:bodyPr/>
          <a:lstStyle>
            <a:lvl1pPr>
              <a:defRPr/>
            </a:lvl1pPr>
          </a:lstStyle>
          <a:p>
            <a:pPr>
              <a:defRPr/>
            </a:pPr>
            <a:fld id="{723B44EF-31E2-47B7-81F3-39B5E61168BD}" type="slidenum">
              <a:rPr lang="de-DE" altLang="en-US"/>
              <a:pPr>
                <a:defRPr/>
              </a:pPr>
              <a:t>‹Nº›</a:t>
            </a:fld>
            <a:r>
              <a:rPr lang="de-DE" altLang="en-US"/>
              <a:t>/8</a:t>
            </a:r>
          </a:p>
        </p:txBody>
      </p:sp>
    </p:spTree>
    <p:extLst>
      <p:ext uri="{BB962C8B-B14F-4D97-AF65-F5344CB8AC3E}">
        <p14:creationId xmlns:p14="http://schemas.microsoft.com/office/powerpoint/2010/main" val="1912947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55650" y="1196975"/>
            <a:ext cx="3762375"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70425" y="1196975"/>
            <a:ext cx="376396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ftr" sz="quarter" idx="10"/>
          </p:nvPr>
        </p:nvSpPr>
        <p:spPr>
          <a:ln/>
        </p:spPr>
        <p:txBody>
          <a:bodyPr/>
          <a:lstStyle>
            <a:lvl1pPr>
              <a:defRPr/>
            </a:lvl1pPr>
          </a:lstStyle>
          <a:p>
            <a:pPr>
              <a:defRPr/>
            </a:pPr>
            <a:endParaRPr lang="de-DE" altLang="en-US"/>
          </a:p>
        </p:txBody>
      </p:sp>
      <p:sp>
        <p:nvSpPr>
          <p:cNvPr id="6" name="Rectangle 6"/>
          <p:cNvSpPr>
            <a:spLocks noGrp="1" noChangeArrowheads="1"/>
          </p:cNvSpPr>
          <p:nvPr>
            <p:ph type="dt" sz="half" idx="11"/>
          </p:nvPr>
        </p:nvSpPr>
        <p:spPr>
          <a:ln/>
        </p:spPr>
        <p:txBody>
          <a:bodyPr/>
          <a:lstStyle>
            <a:lvl1pPr>
              <a:defRPr/>
            </a:lvl1pPr>
          </a:lstStyle>
          <a:p>
            <a:pPr>
              <a:defRPr/>
            </a:pPr>
            <a:endParaRPr lang="de-DE" altLang="en-US"/>
          </a:p>
        </p:txBody>
      </p:sp>
      <p:sp>
        <p:nvSpPr>
          <p:cNvPr id="7" name="Rectangle 7"/>
          <p:cNvSpPr>
            <a:spLocks noGrp="1" noChangeArrowheads="1"/>
          </p:cNvSpPr>
          <p:nvPr>
            <p:ph type="sldNum" sz="quarter" idx="12"/>
          </p:nvPr>
        </p:nvSpPr>
        <p:spPr>
          <a:ln/>
        </p:spPr>
        <p:txBody>
          <a:bodyPr/>
          <a:lstStyle>
            <a:lvl1pPr>
              <a:defRPr/>
            </a:lvl1pPr>
          </a:lstStyle>
          <a:p>
            <a:pPr>
              <a:defRPr/>
            </a:pPr>
            <a:fld id="{72261DFD-C52B-4A52-8762-75A64B1D97EA}" type="slidenum">
              <a:rPr lang="de-DE" altLang="en-US"/>
              <a:pPr>
                <a:defRPr/>
              </a:pPr>
              <a:t>‹Nº›</a:t>
            </a:fld>
            <a:r>
              <a:rPr lang="de-DE" altLang="en-US"/>
              <a:t>/8</a:t>
            </a:r>
          </a:p>
        </p:txBody>
      </p:sp>
    </p:spTree>
    <p:extLst>
      <p:ext uri="{BB962C8B-B14F-4D97-AF65-F5344CB8AC3E}">
        <p14:creationId xmlns:p14="http://schemas.microsoft.com/office/powerpoint/2010/main" val="3465813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ftr" sz="quarter" idx="10"/>
          </p:nvPr>
        </p:nvSpPr>
        <p:spPr>
          <a:ln/>
        </p:spPr>
        <p:txBody>
          <a:bodyPr/>
          <a:lstStyle>
            <a:lvl1pPr>
              <a:defRPr/>
            </a:lvl1pPr>
          </a:lstStyle>
          <a:p>
            <a:pPr>
              <a:defRPr/>
            </a:pPr>
            <a:endParaRPr lang="de-DE" altLang="en-US"/>
          </a:p>
        </p:txBody>
      </p:sp>
      <p:sp>
        <p:nvSpPr>
          <p:cNvPr id="8" name="Rectangle 6"/>
          <p:cNvSpPr>
            <a:spLocks noGrp="1" noChangeArrowheads="1"/>
          </p:cNvSpPr>
          <p:nvPr>
            <p:ph type="dt" sz="half" idx="11"/>
          </p:nvPr>
        </p:nvSpPr>
        <p:spPr>
          <a:ln/>
        </p:spPr>
        <p:txBody>
          <a:bodyPr/>
          <a:lstStyle>
            <a:lvl1pPr>
              <a:defRPr/>
            </a:lvl1pPr>
          </a:lstStyle>
          <a:p>
            <a:pPr>
              <a:defRPr/>
            </a:pPr>
            <a:endParaRPr lang="de-DE" altLang="en-US"/>
          </a:p>
        </p:txBody>
      </p:sp>
      <p:sp>
        <p:nvSpPr>
          <p:cNvPr id="9" name="Rectangle 7"/>
          <p:cNvSpPr>
            <a:spLocks noGrp="1" noChangeArrowheads="1"/>
          </p:cNvSpPr>
          <p:nvPr>
            <p:ph type="sldNum" sz="quarter" idx="12"/>
          </p:nvPr>
        </p:nvSpPr>
        <p:spPr>
          <a:ln/>
        </p:spPr>
        <p:txBody>
          <a:bodyPr/>
          <a:lstStyle>
            <a:lvl1pPr>
              <a:defRPr/>
            </a:lvl1pPr>
          </a:lstStyle>
          <a:p>
            <a:pPr>
              <a:defRPr/>
            </a:pPr>
            <a:fld id="{74153873-250A-4E51-AB51-CA2FD0C94688}" type="slidenum">
              <a:rPr lang="de-DE" altLang="en-US"/>
              <a:pPr>
                <a:defRPr/>
              </a:pPr>
              <a:t>‹Nº›</a:t>
            </a:fld>
            <a:r>
              <a:rPr lang="de-DE" altLang="en-US"/>
              <a:t>/8</a:t>
            </a:r>
          </a:p>
        </p:txBody>
      </p:sp>
    </p:spTree>
    <p:extLst>
      <p:ext uri="{BB962C8B-B14F-4D97-AF65-F5344CB8AC3E}">
        <p14:creationId xmlns:p14="http://schemas.microsoft.com/office/powerpoint/2010/main" val="4129862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ftr" sz="quarter" idx="10"/>
          </p:nvPr>
        </p:nvSpPr>
        <p:spPr>
          <a:ln/>
        </p:spPr>
        <p:txBody>
          <a:bodyPr/>
          <a:lstStyle>
            <a:lvl1pPr>
              <a:defRPr/>
            </a:lvl1pPr>
          </a:lstStyle>
          <a:p>
            <a:pPr>
              <a:defRPr/>
            </a:pPr>
            <a:endParaRPr lang="de-DE" altLang="en-US"/>
          </a:p>
        </p:txBody>
      </p:sp>
      <p:sp>
        <p:nvSpPr>
          <p:cNvPr id="4" name="Rectangle 6"/>
          <p:cNvSpPr>
            <a:spLocks noGrp="1" noChangeArrowheads="1"/>
          </p:cNvSpPr>
          <p:nvPr>
            <p:ph type="dt" sz="half" idx="11"/>
          </p:nvPr>
        </p:nvSpPr>
        <p:spPr>
          <a:ln/>
        </p:spPr>
        <p:txBody>
          <a:bodyPr/>
          <a:lstStyle>
            <a:lvl1pPr>
              <a:defRPr/>
            </a:lvl1pPr>
          </a:lstStyle>
          <a:p>
            <a:pPr>
              <a:defRPr/>
            </a:pPr>
            <a:endParaRPr lang="de-DE" altLang="en-US"/>
          </a:p>
        </p:txBody>
      </p:sp>
      <p:sp>
        <p:nvSpPr>
          <p:cNvPr id="5" name="Rectangle 7"/>
          <p:cNvSpPr>
            <a:spLocks noGrp="1" noChangeArrowheads="1"/>
          </p:cNvSpPr>
          <p:nvPr>
            <p:ph type="sldNum" sz="quarter" idx="12"/>
          </p:nvPr>
        </p:nvSpPr>
        <p:spPr>
          <a:ln/>
        </p:spPr>
        <p:txBody>
          <a:bodyPr/>
          <a:lstStyle>
            <a:lvl1pPr>
              <a:defRPr/>
            </a:lvl1pPr>
          </a:lstStyle>
          <a:p>
            <a:pPr>
              <a:defRPr/>
            </a:pPr>
            <a:fld id="{B8D2826A-D286-4C5E-BA05-221B382DE47F}" type="slidenum">
              <a:rPr lang="de-DE" altLang="en-US"/>
              <a:pPr>
                <a:defRPr/>
              </a:pPr>
              <a:t>‹Nº›</a:t>
            </a:fld>
            <a:r>
              <a:rPr lang="de-DE" altLang="en-US"/>
              <a:t>/8</a:t>
            </a:r>
          </a:p>
        </p:txBody>
      </p:sp>
    </p:spTree>
    <p:extLst>
      <p:ext uri="{BB962C8B-B14F-4D97-AF65-F5344CB8AC3E}">
        <p14:creationId xmlns:p14="http://schemas.microsoft.com/office/powerpoint/2010/main" val="1746783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4" name="Rectangle 8"/>
          <p:cNvSpPr>
            <a:spLocks noChangeArrowheads="1"/>
          </p:cNvSpPr>
          <p:nvPr/>
        </p:nvSpPr>
        <p:spPr bwMode="auto">
          <a:xfrm>
            <a:off x="815975" y="377825"/>
            <a:ext cx="8342313" cy="17463"/>
          </a:xfrm>
          <a:prstGeom prst="rect">
            <a:avLst/>
          </a:prstGeom>
          <a:solidFill>
            <a:srgbClr val="C0312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de-DE" altLang="en-US" smtClean="0"/>
          </a:p>
        </p:txBody>
      </p:sp>
      <p:pic>
        <p:nvPicPr>
          <p:cNvPr id="5" name="Picture 9" descr="EPO_rgb_300d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2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0" name="Title 9"/>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444009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de-DE" altLang="en-US"/>
          </a:p>
        </p:txBody>
      </p:sp>
      <p:sp>
        <p:nvSpPr>
          <p:cNvPr id="3" name="Rectangle 6"/>
          <p:cNvSpPr>
            <a:spLocks noGrp="1" noChangeArrowheads="1"/>
          </p:cNvSpPr>
          <p:nvPr>
            <p:ph type="dt" sz="half" idx="11"/>
          </p:nvPr>
        </p:nvSpPr>
        <p:spPr>
          <a:ln/>
        </p:spPr>
        <p:txBody>
          <a:bodyPr/>
          <a:lstStyle>
            <a:lvl1pPr>
              <a:defRPr/>
            </a:lvl1pPr>
          </a:lstStyle>
          <a:p>
            <a:pPr>
              <a:defRPr/>
            </a:pPr>
            <a:endParaRPr lang="de-DE" altLang="en-US"/>
          </a:p>
        </p:txBody>
      </p:sp>
      <p:sp>
        <p:nvSpPr>
          <p:cNvPr id="4" name="Rectangle 7"/>
          <p:cNvSpPr>
            <a:spLocks noGrp="1" noChangeArrowheads="1"/>
          </p:cNvSpPr>
          <p:nvPr>
            <p:ph type="sldNum" sz="quarter" idx="12"/>
          </p:nvPr>
        </p:nvSpPr>
        <p:spPr>
          <a:ln/>
        </p:spPr>
        <p:txBody>
          <a:bodyPr/>
          <a:lstStyle>
            <a:lvl1pPr>
              <a:defRPr/>
            </a:lvl1pPr>
          </a:lstStyle>
          <a:p>
            <a:pPr>
              <a:defRPr/>
            </a:pPr>
            <a:fld id="{EE2609DA-38C7-474B-B128-5B307F4C4F74}" type="slidenum">
              <a:rPr lang="de-DE" altLang="en-US"/>
              <a:pPr>
                <a:defRPr/>
              </a:pPr>
              <a:t>‹Nº›</a:t>
            </a:fld>
            <a:r>
              <a:rPr lang="de-DE" altLang="en-US"/>
              <a:t>/8</a:t>
            </a:r>
          </a:p>
        </p:txBody>
      </p:sp>
    </p:spTree>
    <p:extLst>
      <p:ext uri="{BB962C8B-B14F-4D97-AF65-F5344CB8AC3E}">
        <p14:creationId xmlns:p14="http://schemas.microsoft.com/office/powerpoint/2010/main" val="1374879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de-DE" altLang="en-US"/>
          </a:p>
        </p:txBody>
      </p:sp>
      <p:sp>
        <p:nvSpPr>
          <p:cNvPr id="6" name="Rectangle 6"/>
          <p:cNvSpPr>
            <a:spLocks noGrp="1" noChangeArrowheads="1"/>
          </p:cNvSpPr>
          <p:nvPr>
            <p:ph type="dt" sz="half" idx="11"/>
          </p:nvPr>
        </p:nvSpPr>
        <p:spPr>
          <a:ln/>
        </p:spPr>
        <p:txBody>
          <a:bodyPr/>
          <a:lstStyle>
            <a:lvl1pPr>
              <a:defRPr/>
            </a:lvl1pPr>
          </a:lstStyle>
          <a:p>
            <a:pPr>
              <a:defRPr/>
            </a:pPr>
            <a:endParaRPr lang="de-DE" altLang="en-US"/>
          </a:p>
        </p:txBody>
      </p:sp>
      <p:sp>
        <p:nvSpPr>
          <p:cNvPr id="7" name="Rectangle 7"/>
          <p:cNvSpPr>
            <a:spLocks noGrp="1" noChangeArrowheads="1"/>
          </p:cNvSpPr>
          <p:nvPr>
            <p:ph type="sldNum" sz="quarter" idx="12"/>
          </p:nvPr>
        </p:nvSpPr>
        <p:spPr>
          <a:ln/>
        </p:spPr>
        <p:txBody>
          <a:bodyPr/>
          <a:lstStyle>
            <a:lvl1pPr>
              <a:defRPr/>
            </a:lvl1pPr>
          </a:lstStyle>
          <a:p>
            <a:pPr>
              <a:defRPr/>
            </a:pPr>
            <a:fld id="{102BA688-2567-4A3A-BDD9-0FF02837E417}" type="slidenum">
              <a:rPr lang="de-DE" altLang="en-US"/>
              <a:pPr>
                <a:defRPr/>
              </a:pPr>
              <a:t>‹Nº›</a:t>
            </a:fld>
            <a:r>
              <a:rPr lang="de-DE" altLang="en-US"/>
              <a:t>/8</a:t>
            </a:r>
          </a:p>
        </p:txBody>
      </p:sp>
    </p:spTree>
    <p:extLst>
      <p:ext uri="{BB962C8B-B14F-4D97-AF65-F5344CB8AC3E}">
        <p14:creationId xmlns:p14="http://schemas.microsoft.com/office/powerpoint/2010/main" val="3848389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de-DE" altLang="en-US"/>
          </a:p>
        </p:txBody>
      </p:sp>
      <p:sp>
        <p:nvSpPr>
          <p:cNvPr id="6" name="Rectangle 6"/>
          <p:cNvSpPr>
            <a:spLocks noGrp="1" noChangeArrowheads="1"/>
          </p:cNvSpPr>
          <p:nvPr>
            <p:ph type="dt" sz="half" idx="11"/>
          </p:nvPr>
        </p:nvSpPr>
        <p:spPr>
          <a:ln/>
        </p:spPr>
        <p:txBody>
          <a:bodyPr/>
          <a:lstStyle>
            <a:lvl1pPr>
              <a:defRPr/>
            </a:lvl1pPr>
          </a:lstStyle>
          <a:p>
            <a:pPr>
              <a:defRPr/>
            </a:pPr>
            <a:endParaRPr lang="de-DE" altLang="en-US"/>
          </a:p>
        </p:txBody>
      </p:sp>
      <p:sp>
        <p:nvSpPr>
          <p:cNvPr id="7" name="Rectangle 7"/>
          <p:cNvSpPr>
            <a:spLocks noGrp="1" noChangeArrowheads="1"/>
          </p:cNvSpPr>
          <p:nvPr>
            <p:ph type="sldNum" sz="quarter" idx="12"/>
          </p:nvPr>
        </p:nvSpPr>
        <p:spPr>
          <a:ln/>
        </p:spPr>
        <p:txBody>
          <a:bodyPr/>
          <a:lstStyle>
            <a:lvl1pPr>
              <a:defRPr/>
            </a:lvl1pPr>
          </a:lstStyle>
          <a:p>
            <a:pPr>
              <a:defRPr/>
            </a:pPr>
            <a:fld id="{A30C62E7-B2C4-4EF7-A7F8-23F9A873F5A1}" type="slidenum">
              <a:rPr lang="de-DE" altLang="en-US"/>
              <a:pPr>
                <a:defRPr/>
              </a:pPr>
              <a:t>‹Nº›</a:t>
            </a:fld>
            <a:r>
              <a:rPr lang="de-DE" altLang="en-US"/>
              <a:t>/8</a:t>
            </a:r>
          </a:p>
        </p:txBody>
      </p:sp>
    </p:spTree>
    <p:extLst>
      <p:ext uri="{BB962C8B-B14F-4D97-AF65-F5344CB8AC3E}">
        <p14:creationId xmlns:p14="http://schemas.microsoft.com/office/powerpoint/2010/main" val="2353460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a:ln/>
        </p:spPr>
        <p:txBody>
          <a:bodyPr/>
          <a:lstStyle>
            <a:lvl1pPr>
              <a:defRPr/>
            </a:lvl1pPr>
          </a:lstStyle>
          <a:p>
            <a:pPr>
              <a:defRPr/>
            </a:pPr>
            <a:endParaRPr lang="de-DE" altLang="en-US"/>
          </a:p>
        </p:txBody>
      </p:sp>
      <p:sp>
        <p:nvSpPr>
          <p:cNvPr id="5" name="Rectangle 6"/>
          <p:cNvSpPr>
            <a:spLocks noGrp="1" noChangeArrowheads="1"/>
          </p:cNvSpPr>
          <p:nvPr>
            <p:ph type="dt" sz="half" idx="11"/>
          </p:nvPr>
        </p:nvSpPr>
        <p:spPr>
          <a:ln/>
        </p:spPr>
        <p:txBody>
          <a:bodyPr/>
          <a:lstStyle>
            <a:lvl1pPr>
              <a:defRPr/>
            </a:lvl1pPr>
          </a:lstStyle>
          <a:p>
            <a:pPr>
              <a:defRPr/>
            </a:pPr>
            <a:endParaRPr lang="de-DE" altLang="en-US"/>
          </a:p>
        </p:txBody>
      </p:sp>
      <p:sp>
        <p:nvSpPr>
          <p:cNvPr id="6" name="Rectangle 7"/>
          <p:cNvSpPr>
            <a:spLocks noGrp="1" noChangeArrowheads="1"/>
          </p:cNvSpPr>
          <p:nvPr>
            <p:ph type="sldNum" sz="quarter" idx="12"/>
          </p:nvPr>
        </p:nvSpPr>
        <p:spPr>
          <a:ln/>
        </p:spPr>
        <p:txBody>
          <a:bodyPr/>
          <a:lstStyle>
            <a:lvl1pPr>
              <a:defRPr/>
            </a:lvl1pPr>
          </a:lstStyle>
          <a:p>
            <a:pPr>
              <a:defRPr/>
            </a:pPr>
            <a:fld id="{D07DF7A8-68CD-4F61-A215-BA20CEFD43F3}" type="slidenum">
              <a:rPr lang="de-DE" altLang="en-US"/>
              <a:pPr>
                <a:defRPr/>
              </a:pPr>
              <a:t>‹Nº›</a:t>
            </a:fld>
            <a:r>
              <a:rPr lang="de-DE" altLang="en-US"/>
              <a:t>/8</a:t>
            </a:r>
          </a:p>
        </p:txBody>
      </p:sp>
    </p:spTree>
    <p:extLst>
      <p:ext uri="{BB962C8B-B14F-4D97-AF65-F5344CB8AC3E}">
        <p14:creationId xmlns:p14="http://schemas.microsoft.com/office/powerpoint/2010/main" val="8094770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3038" y="404813"/>
            <a:ext cx="1922462" cy="56880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55650" y="404813"/>
            <a:ext cx="5614988" cy="5688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a:ln/>
        </p:spPr>
        <p:txBody>
          <a:bodyPr/>
          <a:lstStyle>
            <a:lvl1pPr>
              <a:defRPr/>
            </a:lvl1pPr>
          </a:lstStyle>
          <a:p>
            <a:pPr>
              <a:defRPr/>
            </a:pPr>
            <a:endParaRPr lang="de-DE" altLang="en-US"/>
          </a:p>
        </p:txBody>
      </p:sp>
      <p:sp>
        <p:nvSpPr>
          <p:cNvPr id="5" name="Rectangle 6"/>
          <p:cNvSpPr>
            <a:spLocks noGrp="1" noChangeArrowheads="1"/>
          </p:cNvSpPr>
          <p:nvPr>
            <p:ph type="dt" sz="half" idx="11"/>
          </p:nvPr>
        </p:nvSpPr>
        <p:spPr>
          <a:ln/>
        </p:spPr>
        <p:txBody>
          <a:bodyPr/>
          <a:lstStyle>
            <a:lvl1pPr>
              <a:defRPr/>
            </a:lvl1pPr>
          </a:lstStyle>
          <a:p>
            <a:pPr>
              <a:defRPr/>
            </a:pPr>
            <a:endParaRPr lang="de-DE" altLang="en-US"/>
          </a:p>
        </p:txBody>
      </p:sp>
      <p:sp>
        <p:nvSpPr>
          <p:cNvPr id="6" name="Rectangle 7"/>
          <p:cNvSpPr>
            <a:spLocks noGrp="1" noChangeArrowheads="1"/>
          </p:cNvSpPr>
          <p:nvPr>
            <p:ph type="sldNum" sz="quarter" idx="12"/>
          </p:nvPr>
        </p:nvSpPr>
        <p:spPr>
          <a:ln/>
        </p:spPr>
        <p:txBody>
          <a:bodyPr/>
          <a:lstStyle>
            <a:lvl1pPr>
              <a:defRPr/>
            </a:lvl1pPr>
          </a:lstStyle>
          <a:p>
            <a:pPr>
              <a:defRPr/>
            </a:pPr>
            <a:fld id="{CCACBD75-7D2C-4AD4-AB56-F25CA4DBF6ED}" type="slidenum">
              <a:rPr lang="de-DE" altLang="en-US"/>
              <a:pPr>
                <a:defRPr/>
              </a:pPr>
              <a:t>‹Nº›</a:t>
            </a:fld>
            <a:r>
              <a:rPr lang="de-DE" altLang="en-US"/>
              <a:t>/8</a:t>
            </a:r>
          </a:p>
        </p:txBody>
      </p:sp>
    </p:spTree>
    <p:extLst>
      <p:ext uri="{BB962C8B-B14F-4D97-AF65-F5344CB8AC3E}">
        <p14:creationId xmlns:p14="http://schemas.microsoft.com/office/powerpoint/2010/main" val="2784143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2"/>
          <p:cNvSpPr>
            <a:spLocks noGrp="1" noChangeArrowheads="1"/>
          </p:cNvSpPr>
          <p:nvPr>
            <p:ph type="ftr" sz="quarter" idx="10"/>
          </p:nvPr>
        </p:nvSpPr>
        <p:spPr>
          <a:xfrm>
            <a:off x="3124200" y="6524625"/>
            <a:ext cx="2895600" cy="1968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de-DE"/>
          </a:p>
        </p:txBody>
      </p:sp>
      <p:sp>
        <p:nvSpPr>
          <p:cNvPr id="5" name="Rectangle 6"/>
          <p:cNvSpPr>
            <a:spLocks noGrp="1" noChangeArrowheads="1"/>
          </p:cNvSpPr>
          <p:nvPr>
            <p:ph type="dt" sz="half" idx="11"/>
          </p:nvPr>
        </p:nvSpPr>
        <p:spPr/>
        <p:txBody>
          <a:bodyPr/>
          <a:lstStyle>
            <a:lvl1pPr>
              <a:defRPr/>
            </a:lvl1pPr>
          </a:lstStyle>
          <a:p>
            <a:pPr>
              <a:defRPr/>
            </a:pPr>
            <a:fld id="{696B9ABC-DADF-4D89-8491-1C32DE0284E6}" type="datetimeFigureOut">
              <a:rPr lang="de-DE"/>
              <a:pPr>
                <a:defRPr/>
              </a:pPr>
              <a:t>31.03.2014</a:t>
            </a:fld>
            <a:endParaRPr lang="de-DE"/>
          </a:p>
        </p:txBody>
      </p:sp>
      <p:sp>
        <p:nvSpPr>
          <p:cNvPr id="6" name="Rectangle 7"/>
          <p:cNvSpPr>
            <a:spLocks noGrp="1" noChangeArrowheads="1"/>
          </p:cNvSpPr>
          <p:nvPr>
            <p:ph type="sldNum" sz="quarter" idx="12"/>
          </p:nvPr>
        </p:nvSpPr>
        <p:spPr/>
        <p:txBody>
          <a:bodyPr/>
          <a:lstStyle>
            <a:lvl1pPr>
              <a:defRPr/>
            </a:lvl1pPr>
          </a:lstStyle>
          <a:p>
            <a:pPr>
              <a:defRPr/>
            </a:pPr>
            <a:fld id="{2890266E-29E7-46A1-A0B6-854F47E29F33}" type="slidenum">
              <a:rPr lang="de-DE"/>
              <a:pPr>
                <a:defRPr/>
              </a:pPr>
              <a:t>‹Nº›</a:t>
            </a:fld>
            <a:r>
              <a:rPr lang="de-DE"/>
              <a:t>/8</a:t>
            </a:r>
          </a:p>
        </p:txBody>
      </p:sp>
    </p:spTree>
    <p:extLst>
      <p:ext uri="{BB962C8B-B14F-4D97-AF65-F5344CB8AC3E}">
        <p14:creationId xmlns:p14="http://schemas.microsoft.com/office/powerpoint/2010/main" val="56260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15975" y="377825"/>
            <a:ext cx="8342313" cy="17463"/>
          </a:xfrm>
          <a:prstGeom prst="rect">
            <a:avLst/>
          </a:prstGeom>
          <a:solidFill>
            <a:srgbClr val="C0312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de-DE" altLang="en-US" smtClean="0"/>
          </a:p>
        </p:txBody>
      </p:sp>
      <p:pic>
        <p:nvPicPr>
          <p:cNvPr id="6" name="Picture 9" descr="EPO_rgb_300dp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92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755650" y="1196975"/>
            <a:ext cx="3762375"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70425" y="1196975"/>
            <a:ext cx="376396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2"/>
          <p:cNvSpPr>
            <a:spLocks noGrp="1" noChangeArrowheads="1"/>
          </p:cNvSpPr>
          <p:nvPr>
            <p:ph type="ftr" sz="quarter" idx="10"/>
          </p:nvPr>
        </p:nvSpPr>
        <p:spPr>
          <a:xfrm>
            <a:off x="3124200" y="6524625"/>
            <a:ext cx="2895600" cy="1968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de-DE"/>
          </a:p>
        </p:txBody>
      </p:sp>
      <p:sp>
        <p:nvSpPr>
          <p:cNvPr id="8" name="Rectangle 6"/>
          <p:cNvSpPr>
            <a:spLocks noGrp="1" noChangeArrowheads="1"/>
          </p:cNvSpPr>
          <p:nvPr>
            <p:ph type="dt" sz="half" idx="11"/>
          </p:nvPr>
        </p:nvSpPr>
        <p:spPr/>
        <p:txBody>
          <a:bodyPr/>
          <a:lstStyle>
            <a:lvl1pPr>
              <a:defRPr/>
            </a:lvl1pPr>
          </a:lstStyle>
          <a:p>
            <a:pPr>
              <a:defRPr/>
            </a:pPr>
            <a:fld id="{E0896438-BA30-4C6E-A9D3-F45A0404075C}" type="datetimeFigureOut">
              <a:rPr lang="de-DE"/>
              <a:pPr>
                <a:defRPr/>
              </a:pPr>
              <a:t>31.03.2014</a:t>
            </a:fld>
            <a:endParaRPr lang="de-DE"/>
          </a:p>
        </p:txBody>
      </p:sp>
      <p:sp>
        <p:nvSpPr>
          <p:cNvPr id="9" name="Rectangle 7"/>
          <p:cNvSpPr>
            <a:spLocks noGrp="1" noChangeArrowheads="1"/>
          </p:cNvSpPr>
          <p:nvPr>
            <p:ph type="sldNum" sz="quarter" idx="12"/>
          </p:nvPr>
        </p:nvSpPr>
        <p:spPr/>
        <p:txBody>
          <a:bodyPr/>
          <a:lstStyle>
            <a:lvl1pPr>
              <a:defRPr/>
            </a:lvl1pPr>
          </a:lstStyle>
          <a:p>
            <a:pPr>
              <a:defRPr/>
            </a:pPr>
            <a:fld id="{36916578-C549-4DB5-8B9B-935517D67429}" type="slidenum">
              <a:rPr lang="de-DE"/>
              <a:pPr>
                <a:defRPr/>
              </a:pPr>
              <a:t>‹Nº›</a:t>
            </a:fld>
            <a:r>
              <a:rPr lang="de-DE"/>
              <a:t>/8</a:t>
            </a:r>
          </a:p>
        </p:txBody>
      </p:sp>
    </p:spTree>
    <p:extLst>
      <p:ext uri="{BB962C8B-B14F-4D97-AF65-F5344CB8AC3E}">
        <p14:creationId xmlns:p14="http://schemas.microsoft.com/office/powerpoint/2010/main" val="1296245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2"/>
          <p:cNvSpPr>
            <a:spLocks noGrp="1" noChangeArrowheads="1"/>
          </p:cNvSpPr>
          <p:nvPr>
            <p:ph type="ftr" sz="quarter" idx="10"/>
          </p:nvPr>
        </p:nvSpPr>
        <p:spPr>
          <a:xfrm>
            <a:off x="3124200" y="6524625"/>
            <a:ext cx="2895600" cy="1968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de-DE"/>
          </a:p>
        </p:txBody>
      </p:sp>
      <p:sp>
        <p:nvSpPr>
          <p:cNvPr id="8" name="Rectangle 6"/>
          <p:cNvSpPr>
            <a:spLocks noGrp="1" noChangeArrowheads="1"/>
          </p:cNvSpPr>
          <p:nvPr>
            <p:ph type="dt" sz="half" idx="11"/>
          </p:nvPr>
        </p:nvSpPr>
        <p:spPr/>
        <p:txBody>
          <a:bodyPr/>
          <a:lstStyle>
            <a:lvl1pPr>
              <a:defRPr/>
            </a:lvl1pPr>
          </a:lstStyle>
          <a:p>
            <a:pPr>
              <a:defRPr/>
            </a:pPr>
            <a:fld id="{8938DC1B-9277-4B63-92FF-3A808958BD5F}" type="datetimeFigureOut">
              <a:rPr lang="de-DE"/>
              <a:pPr>
                <a:defRPr/>
              </a:pPr>
              <a:t>31.03.2014</a:t>
            </a:fld>
            <a:endParaRPr lang="de-DE"/>
          </a:p>
        </p:txBody>
      </p:sp>
      <p:sp>
        <p:nvSpPr>
          <p:cNvPr id="9" name="Rectangle 7"/>
          <p:cNvSpPr>
            <a:spLocks noGrp="1" noChangeArrowheads="1"/>
          </p:cNvSpPr>
          <p:nvPr>
            <p:ph type="sldNum" sz="quarter" idx="12"/>
          </p:nvPr>
        </p:nvSpPr>
        <p:spPr/>
        <p:txBody>
          <a:bodyPr/>
          <a:lstStyle>
            <a:lvl1pPr>
              <a:defRPr/>
            </a:lvl1pPr>
          </a:lstStyle>
          <a:p>
            <a:pPr>
              <a:defRPr/>
            </a:pPr>
            <a:fld id="{0AABD0B2-3F48-455A-82E4-E0DCA7771B53}" type="slidenum">
              <a:rPr lang="de-DE"/>
              <a:pPr>
                <a:defRPr/>
              </a:pPr>
              <a:t>‹Nº›</a:t>
            </a:fld>
            <a:r>
              <a:rPr lang="de-DE"/>
              <a:t>/8</a:t>
            </a:r>
          </a:p>
        </p:txBody>
      </p:sp>
    </p:spTree>
    <p:extLst>
      <p:ext uri="{BB962C8B-B14F-4D97-AF65-F5344CB8AC3E}">
        <p14:creationId xmlns:p14="http://schemas.microsoft.com/office/powerpoint/2010/main" val="412559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815975" y="377825"/>
            <a:ext cx="8342313" cy="17463"/>
          </a:xfrm>
          <a:prstGeom prst="rect">
            <a:avLst/>
          </a:prstGeom>
          <a:solidFill>
            <a:srgbClr val="C0312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de-DE" altLang="en-US" smtClean="0"/>
          </a:p>
        </p:txBody>
      </p:sp>
      <p:pic>
        <p:nvPicPr>
          <p:cNvPr id="4" name="Picture 9" descr="EPO_rgb_300dp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92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e-DE" smtClean="0"/>
              <a:t>Titelmasterformat durch Klicken bearbeiten</a:t>
            </a:r>
            <a:endParaRPr lang="de-DE"/>
          </a:p>
        </p:txBody>
      </p:sp>
      <p:sp>
        <p:nvSpPr>
          <p:cNvPr id="5" name="Rectangle 4"/>
          <p:cNvSpPr>
            <a:spLocks noGrp="1" noChangeArrowheads="1"/>
          </p:cNvSpPr>
          <p:nvPr>
            <p:ph type="ftr" sz="quarter" idx="10"/>
          </p:nvPr>
        </p:nvSpPr>
        <p:spPr>
          <a:xfrm>
            <a:off x="3124200" y="6524625"/>
            <a:ext cx="2895600" cy="1968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de-DE"/>
          </a:p>
        </p:txBody>
      </p:sp>
      <p:sp>
        <p:nvSpPr>
          <p:cNvPr id="6" name="Rectangle 6"/>
          <p:cNvSpPr>
            <a:spLocks noGrp="1" noChangeArrowheads="1"/>
          </p:cNvSpPr>
          <p:nvPr>
            <p:ph type="dt" sz="half" idx="11"/>
          </p:nvPr>
        </p:nvSpPr>
        <p:spPr/>
        <p:txBody>
          <a:bodyPr/>
          <a:lstStyle>
            <a:lvl1pPr>
              <a:defRPr/>
            </a:lvl1pPr>
          </a:lstStyle>
          <a:p>
            <a:pPr>
              <a:defRPr/>
            </a:pPr>
            <a:fld id="{775F92A8-8140-4986-8EAD-63548E41416C}" type="datetimeFigureOut">
              <a:rPr lang="de-DE"/>
              <a:pPr>
                <a:defRPr/>
              </a:pPr>
              <a:t>31.03.2014</a:t>
            </a:fld>
            <a:endParaRPr lang="de-DE"/>
          </a:p>
        </p:txBody>
      </p:sp>
      <p:sp>
        <p:nvSpPr>
          <p:cNvPr id="7" name="Rectangle 7"/>
          <p:cNvSpPr>
            <a:spLocks noGrp="1" noChangeArrowheads="1"/>
          </p:cNvSpPr>
          <p:nvPr>
            <p:ph type="sldNum" sz="quarter" idx="12"/>
          </p:nvPr>
        </p:nvSpPr>
        <p:spPr/>
        <p:txBody>
          <a:bodyPr/>
          <a:lstStyle>
            <a:lvl1pPr>
              <a:defRPr/>
            </a:lvl1pPr>
          </a:lstStyle>
          <a:p>
            <a:pPr>
              <a:defRPr/>
            </a:pPr>
            <a:fld id="{D532595C-305C-48EE-BEFB-84AC51B75D64}" type="slidenum">
              <a:rPr lang="de-DE"/>
              <a:pPr>
                <a:defRPr/>
              </a:pPr>
              <a:t>‹Nº›</a:t>
            </a:fld>
            <a:r>
              <a:rPr lang="de-DE"/>
              <a:t>/8</a:t>
            </a:r>
          </a:p>
        </p:txBody>
      </p:sp>
    </p:spTree>
    <p:extLst>
      <p:ext uri="{BB962C8B-B14F-4D97-AF65-F5344CB8AC3E}">
        <p14:creationId xmlns:p14="http://schemas.microsoft.com/office/powerpoint/2010/main" val="378221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815975" y="377825"/>
            <a:ext cx="8342313" cy="17463"/>
          </a:xfrm>
          <a:prstGeom prst="rect">
            <a:avLst/>
          </a:prstGeom>
          <a:solidFill>
            <a:srgbClr val="C0312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de-DE" altLang="en-US" smtClean="0"/>
          </a:p>
        </p:txBody>
      </p:sp>
      <p:pic>
        <p:nvPicPr>
          <p:cNvPr id="4" name="Picture 9" descr="EPO_rgb_300dp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92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p:txBody>
          <a:bodyPr/>
          <a:lstStyle/>
          <a:p>
            <a:r>
              <a:rPr lang="en-US" smtClean="0"/>
              <a:t>Click to edit Master title style</a:t>
            </a:r>
            <a:endParaRPr lang="en-GB"/>
          </a:p>
        </p:txBody>
      </p:sp>
      <p:sp>
        <p:nvSpPr>
          <p:cNvPr id="5" name="Rectangle 6"/>
          <p:cNvSpPr>
            <a:spLocks noGrp="1" noChangeArrowheads="1"/>
          </p:cNvSpPr>
          <p:nvPr>
            <p:ph type="dt" sz="half" idx="10"/>
          </p:nvPr>
        </p:nvSpPr>
        <p:spPr/>
        <p:txBody>
          <a:bodyPr/>
          <a:lstStyle>
            <a:lvl1pPr>
              <a:defRPr/>
            </a:lvl1pPr>
          </a:lstStyle>
          <a:p>
            <a:pPr>
              <a:defRPr/>
            </a:pPr>
            <a:fld id="{EAD7AEAB-8493-4B75-B9DC-989A3AA946CC}" type="datetimeFigureOut">
              <a:rPr lang="de-DE"/>
              <a:pPr>
                <a:defRPr/>
              </a:pPr>
              <a:t>31.03.2014</a:t>
            </a:fld>
            <a:endParaRPr lang="de-DE"/>
          </a:p>
        </p:txBody>
      </p:sp>
      <p:sp>
        <p:nvSpPr>
          <p:cNvPr id="7" name="Rectangle 7"/>
          <p:cNvSpPr>
            <a:spLocks noGrp="1" noChangeArrowheads="1"/>
          </p:cNvSpPr>
          <p:nvPr>
            <p:ph type="sldNum" sz="quarter" idx="11"/>
          </p:nvPr>
        </p:nvSpPr>
        <p:spPr/>
        <p:txBody>
          <a:bodyPr/>
          <a:lstStyle>
            <a:lvl1pPr>
              <a:defRPr/>
            </a:lvl1pPr>
          </a:lstStyle>
          <a:p>
            <a:pPr>
              <a:defRPr/>
            </a:pPr>
            <a:fld id="{B99772C7-5EC2-4E14-BE00-B155704D163C}" type="slidenum">
              <a:rPr lang="de-DE"/>
              <a:pPr>
                <a:defRPr/>
              </a:pPr>
              <a:t>‹Nº›</a:t>
            </a:fld>
            <a:r>
              <a:rPr lang="de-DE"/>
              <a:t>/8</a:t>
            </a:r>
          </a:p>
        </p:txBody>
      </p:sp>
    </p:spTree>
    <p:extLst>
      <p:ext uri="{BB962C8B-B14F-4D97-AF65-F5344CB8AC3E}">
        <p14:creationId xmlns:p14="http://schemas.microsoft.com/office/powerpoint/2010/main" val="2293548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2"/>
          <p:cNvSpPr>
            <a:spLocks noGrp="1" noChangeArrowheads="1"/>
          </p:cNvSpPr>
          <p:nvPr>
            <p:ph type="ftr" sz="quarter" idx="10"/>
          </p:nvPr>
        </p:nvSpPr>
        <p:spPr>
          <a:xfrm>
            <a:off x="3124200" y="6524625"/>
            <a:ext cx="2895600" cy="1968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de-DE"/>
          </a:p>
        </p:txBody>
      </p:sp>
      <p:sp>
        <p:nvSpPr>
          <p:cNvPr id="6" name="Rectangle 6"/>
          <p:cNvSpPr>
            <a:spLocks noGrp="1" noChangeArrowheads="1"/>
          </p:cNvSpPr>
          <p:nvPr>
            <p:ph type="dt" sz="half" idx="11"/>
          </p:nvPr>
        </p:nvSpPr>
        <p:spPr/>
        <p:txBody>
          <a:bodyPr/>
          <a:lstStyle>
            <a:lvl1pPr>
              <a:defRPr/>
            </a:lvl1pPr>
          </a:lstStyle>
          <a:p>
            <a:pPr>
              <a:defRPr/>
            </a:pPr>
            <a:fld id="{B5B0B0FE-7D43-4870-B3A3-D3D36F2631BD}" type="datetimeFigureOut">
              <a:rPr lang="de-DE"/>
              <a:pPr>
                <a:defRPr/>
              </a:pPr>
              <a:t>31.03.2014</a:t>
            </a:fld>
            <a:endParaRPr lang="de-DE"/>
          </a:p>
        </p:txBody>
      </p:sp>
      <p:sp>
        <p:nvSpPr>
          <p:cNvPr id="7" name="Rectangle 7"/>
          <p:cNvSpPr>
            <a:spLocks noGrp="1" noChangeArrowheads="1"/>
          </p:cNvSpPr>
          <p:nvPr>
            <p:ph type="sldNum" sz="quarter" idx="12"/>
          </p:nvPr>
        </p:nvSpPr>
        <p:spPr/>
        <p:txBody>
          <a:bodyPr/>
          <a:lstStyle>
            <a:lvl1pPr>
              <a:defRPr/>
            </a:lvl1pPr>
          </a:lstStyle>
          <a:p>
            <a:pPr>
              <a:defRPr/>
            </a:pPr>
            <a:fld id="{5E115837-1860-42C0-9E0C-7223590C69F7}" type="slidenum">
              <a:rPr lang="de-DE"/>
              <a:pPr>
                <a:defRPr/>
              </a:pPr>
              <a:t>‹Nº›</a:t>
            </a:fld>
            <a:r>
              <a:rPr lang="de-DE"/>
              <a:t>/8</a:t>
            </a:r>
          </a:p>
        </p:txBody>
      </p:sp>
    </p:spTree>
    <p:extLst>
      <p:ext uri="{BB962C8B-B14F-4D97-AF65-F5344CB8AC3E}">
        <p14:creationId xmlns:p14="http://schemas.microsoft.com/office/powerpoint/2010/main" val="3529223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2"/>
          <p:cNvSpPr>
            <a:spLocks noGrp="1" noChangeArrowheads="1"/>
          </p:cNvSpPr>
          <p:nvPr>
            <p:ph type="ftr" sz="quarter" idx="10"/>
          </p:nvPr>
        </p:nvSpPr>
        <p:spPr>
          <a:xfrm>
            <a:off x="3124200" y="6524625"/>
            <a:ext cx="2895600" cy="1968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de-DE"/>
          </a:p>
        </p:txBody>
      </p:sp>
      <p:sp>
        <p:nvSpPr>
          <p:cNvPr id="6" name="Rectangle 6"/>
          <p:cNvSpPr>
            <a:spLocks noGrp="1" noChangeArrowheads="1"/>
          </p:cNvSpPr>
          <p:nvPr>
            <p:ph type="dt" sz="half" idx="11"/>
          </p:nvPr>
        </p:nvSpPr>
        <p:spPr/>
        <p:txBody>
          <a:bodyPr/>
          <a:lstStyle>
            <a:lvl1pPr>
              <a:defRPr/>
            </a:lvl1pPr>
          </a:lstStyle>
          <a:p>
            <a:pPr>
              <a:defRPr/>
            </a:pPr>
            <a:fld id="{A246B831-0A0A-405A-A9E1-2FFFD2B8082E}" type="datetimeFigureOut">
              <a:rPr lang="de-DE"/>
              <a:pPr>
                <a:defRPr/>
              </a:pPr>
              <a:t>31.03.2014</a:t>
            </a:fld>
            <a:endParaRPr lang="de-DE"/>
          </a:p>
        </p:txBody>
      </p:sp>
      <p:sp>
        <p:nvSpPr>
          <p:cNvPr id="7" name="Rectangle 7"/>
          <p:cNvSpPr>
            <a:spLocks noGrp="1" noChangeArrowheads="1"/>
          </p:cNvSpPr>
          <p:nvPr>
            <p:ph type="sldNum" sz="quarter" idx="12"/>
          </p:nvPr>
        </p:nvSpPr>
        <p:spPr/>
        <p:txBody>
          <a:bodyPr/>
          <a:lstStyle>
            <a:lvl1pPr>
              <a:defRPr/>
            </a:lvl1pPr>
          </a:lstStyle>
          <a:p>
            <a:pPr>
              <a:defRPr/>
            </a:pPr>
            <a:fld id="{61D0E5B0-B647-4640-97BC-A5711BA69514}" type="slidenum">
              <a:rPr lang="de-DE"/>
              <a:pPr>
                <a:defRPr/>
              </a:pPr>
              <a:t>‹Nº›</a:t>
            </a:fld>
            <a:r>
              <a:rPr lang="de-DE"/>
              <a:t>/8</a:t>
            </a:r>
          </a:p>
        </p:txBody>
      </p:sp>
    </p:spTree>
    <p:extLst>
      <p:ext uri="{BB962C8B-B14F-4D97-AF65-F5344CB8AC3E}">
        <p14:creationId xmlns:p14="http://schemas.microsoft.com/office/powerpoint/2010/main" val="759858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0" y="6524625"/>
            <a:ext cx="9144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de-DE" altLang="en-US" sz="1200" smtClean="0"/>
          </a:p>
        </p:txBody>
      </p:sp>
      <p:sp>
        <p:nvSpPr>
          <p:cNvPr id="1027" name="Rectangle 4"/>
          <p:cNvSpPr>
            <a:spLocks noGrp="1" noChangeArrowheads="1"/>
          </p:cNvSpPr>
          <p:nvPr>
            <p:ph type="title"/>
          </p:nvPr>
        </p:nvSpPr>
        <p:spPr bwMode="auto">
          <a:xfrm>
            <a:off x="755650" y="404813"/>
            <a:ext cx="76898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smtClean="0"/>
              <a:t>Mastertitelformat bearbeiten</a:t>
            </a:r>
          </a:p>
        </p:txBody>
      </p:sp>
      <p:sp>
        <p:nvSpPr>
          <p:cNvPr id="1028" name="Rectangle 5"/>
          <p:cNvSpPr>
            <a:spLocks noGrp="1" noChangeArrowheads="1"/>
          </p:cNvSpPr>
          <p:nvPr>
            <p:ph type="body" idx="1"/>
          </p:nvPr>
        </p:nvSpPr>
        <p:spPr bwMode="auto">
          <a:xfrm>
            <a:off x="755650" y="1196975"/>
            <a:ext cx="7678738"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smtClean="0"/>
              <a:t>Mastertextformat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p>
        </p:txBody>
      </p:sp>
      <p:sp>
        <p:nvSpPr>
          <p:cNvPr id="3078" name="Rectangle 6"/>
          <p:cNvSpPr>
            <a:spLocks noGrp="1" noChangeArrowheads="1"/>
          </p:cNvSpPr>
          <p:nvPr>
            <p:ph type="dt" sz="half" idx="2"/>
          </p:nvPr>
        </p:nvSpPr>
        <p:spPr bwMode="auto">
          <a:xfrm>
            <a:off x="7308850" y="6584950"/>
            <a:ext cx="1150938" cy="207963"/>
          </a:xfrm>
          <a:prstGeom prst="rect">
            <a:avLst/>
          </a:prstGeom>
          <a:noFill/>
          <a:ln w="9525">
            <a:noFill/>
            <a:miter lim="800000"/>
            <a:headEnd/>
            <a:tailEnd/>
          </a:ln>
          <a:effectLst/>
        </p:spPr>
        <p:txBody>
          <a:bodyPr vert="horz" wrap="square" lIns="91440" tIns="45720" rIns="0" bIns="45720" numCol="1" anchor="ctr" anchorCtr="0" compatLnSpc="1">
            <a:prstTxWarp prst="textNoShape">
              <a:avLst/>
            </a:prstTxWarp>
          </a:bodyPr>
          <a:lstStyle>
            <a:lvl1pPr>
              <a:defRPr sz="1200"/>
            </a:lvl1pPr>
          </a:lstStyle>
          <a:p>
            <a:pPr>
              <a:defRPr/>
            </a:pPr>
            <a:fld id="{AE48A4B8-4550-4897-83D8-3F261A5BD02F}" type="datetimeFigureOut">
              <a:rPr lang="de-DE"/>
              <a:pPr>
                <a:defRPr/>
              </a:pPr>
              <a:t>31.03.2014</a:t>
            </a:fld>
            <a:endParaRPr lang="de-DE"/>
          </a:p>
        </p:txBody>
      </p:sp>
      <p:sp>
        <p:nvSpPr>
          <p:cNvPr id="3079" name="Rectangle 7"/>
          <p:cNvSpPr>
            <a:spLocks noGrp="1" noChangeArrowheads="1"/>
          </p:cNvSpPr>
          <p:nvPr>
            <p:ph type="sldNum" sz="quarter" idx="4"/>
          </p:nvPr>
        </p:nvSpPr>
        <p:spPr bwMode="auto">
          <a:xfrm>
            <a:off x="8388350" y="6584950"/>
            <a:ext cx="755650" cy="2174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a:latin typeface="Arial" charset="0"/>
                <a:cs typeface="Arial" charset="0"/>
              </a:defRPr>
            </a:lvl1pPr>
          </a:lstStyle>
          <a:p>
            <a:pPr>
              <a:defRPr/>
            </a:pPr>
            <a:fld id="{647FA23A-5EDB-40B9-9A3A-DF5BE31C50D7}" type="slidenum">
              <a:rPr lang="de-DE"/>
              <a:pPr>
                <a:defRPr/>
              </a:pPr>
              <a:t>‹Nº›</a:t>
            </a:fld>
            <a:r>
              <a:rPr lang="de-DE"/>
              <a:t>/8</a:t>
            </a:r>
          </a:p>
        </p:txBody>
      </p:sp>
      <p:sp>
        <p:nvSpPr>
          <p:cNvPr id="1031" name="Rectangle 8"/>
          <p:cNvSpPr>
            <a:spLocks noChangeArrowheads="1"/>
          </p:cNvSpPr>
          <p:nvPr/>
        </p:nvSpPr>
        <p:spPr bwMode="auto">
          <a:xfrm>
            <a:off x="815975" y="377825"/>
            <a:ext cx="8342313" cy="17463"/>
          </a:xfrm>
          <a:prstGeom prst="rect">
            <a:avLst/>
          </a:prstGeom>
          <a:solidFill>
            <a:srgbClr val="C0312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de-DE" altLang="en-US" smtClean="0"/>
          </a:p>
        </p:txBody>
      </p:sp>
      <p:pic>
        <p:nvPicPr>
          <p:cNvPr id="1032" name="Picture 9" descr="EPO_rgb_300dpi"/>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92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userDrawn="1"/>
        </p:nvSpPr>
        <p:spPr>
          <a:xfrm>
            <a:off x="738188" y="6573838"/>
            <a:ext cx="7704137" cy="219075"/>
          </a:xfrm>
          <a:prstGeom prst="rect">
            <a:avLst/>
          </a:prstGeom>
        </p:spPr>
        <p:txBody>
          <a:bodyPr anchor="ctr"/>
          <a:lstStyle>
            <a:lvl1pPr>
              <a:defRPr sz="1200"/>
            </a:lvl1pPr>
          </a:lstStyle>
          <a:p>
            <a:pPr algn="ctr">
              <a:defRPr/>
            </a:pPr>
            <a:r>
              <a:rPr lang="de-DE" dirty="0" smtClean="0"/>
              <a:t>Nils Omland, May 2009</a:t>
            </a:r>
            <a:endParaRPr lang="de-DE" dirty="0"/>
          </a:p>
        </p:txBody>
      </p:sp>
    </p:spTree>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rgbClr val="404B56"/>
          </a:solidFill>
          <a:latin typeface="+mj-lt"/>
          <a:ea typeface="+mj-ea"/>
          <a:cs typeface="+mj-cs"/>
        </a:defRPr>
      </a:lvl1pPr>
      <a:lvl2pPr algn="l" rtl="0" eaLnBrk="0" fontAlgn="base" hangingPunct="0">
        <a:spcBef>
          <a:spcPct val="0"/>
        </a:spcBef>
        <a:spcAft>
          <a:spcPct val="0"/>
        </a:spcAft>
        <a:defRPr sz="2400" b="1">
          <a:solidFill>
            <a:srgbClr val="404B56"/>
          </a:solidFill>
          <a:latin typeface="Arial" charset="0"/>
        </a:defRPr>
      </a:lvl2pPr>
      <a:lvl3pPr algn="l" rtl="0" eaLnBrk="0" fontAlgn="base" hangingPunct="0">
        <a:spcBef>
          <a:spcPct val="0"/>
        </a:spcBef>
        <a:spcAft>
          <a:spcPct val="0"/>
        </a:spcAft>
        <a:defRPr sz="2400" b="1">
          <a:solidFill>
            <a:srgbClr val="404B56"/>
          </a:solidFill>
          <a:latin typeface="Arial" charset="0"/>
        </a:defRPr>
      </a:lvl3pPr>
      <a:lvl4pPr algn="l" rtl="0" eaLnBrk="0" fontAlgn="base" hangingPunct="0">
        <a:spcBef>
          <a:spcPct val="0"/>
        </a:spcBef>
        <a:spcAft>
          <a:spcPct val="0"/>
        </a:spcAft>
        <a:defRPr sz="2400" b="1">
          <a:solidFill>
            <a:srgbClr val="404B56"/>
          </a:solidFill>
          <a:latin typeface="Arial" charset="0"/>
        </a:defRPr>
      </a:lvl4pPr>
      <a:lvl5pPr algn="l" rtl="0" eaLnBrk="0" fontAlgn="base" hangingPunct="0">
        <a:spcBef>
          <a:spcPct val="0"/>
        </a:spcBef>
        <a:spcAft>
          <a:spcPct val="0"/>
        </a:spcAft>
        <a:defRPr sz="2400" b="1">
          <a:solidFill>
            <a:srgbClr val="404B56"/>
          </a:solidFill>
          <a:latin typeface="Arial" charset="0"/>
        </a:defRPr>
      </a:lvl5pPr>
      <a:lvl6pPr marL="457200" algn="l" rtl="0" fontAlgn="base">
        <a:spcBef>
          <a:spcPct val="0"/>
        </a:spcBef>
        <a:spcAft>
          <a:spcPct val="0"/>
        </a:spcAft>
        <a:defRPr sz="2400" b="1">
          <a:solidFill>
            <a:srgbClr val="404B56"/>
          </a:solidFill>
          <a:latin typeface="Arial" charset="0"/>
        </a:defRPr>
      </a:lvl6pPr>
      <a:lvl7pPr marL="914400" algn="l" rtl="0" fontAlgn="base">
        <a:spcBef>
          <a:spcPct val="0"/>
        </a:spcBef>
        <a:spcAft>
          <a:spcPct val="0"/>
        </a:spcAft>
        <a:defRPr sz="2400" b="1">
          <a:solidFill>
            <a:srgbClr val="404B56"/>
          </a:solidFill>
          <a:latin typeface="Arial" charset="0"/>
        </a:defRPr>
      </a:lvl7pPr>
      <a:lvl8pPr marL="1371600" algn="l" rtl="0" fontAlgn="base">
        <a:spcBef>
          <a:spcPct val="0"/>
        </a:spcBef>
        <a:spcAft>
          <a:spcPct val="0"/>
        </a:spcAft>
        <a:defRPr sz="2400" b="1">
          <a:solidFill>
            <a:srgbClr val="404B56"/>
          </a:solidFill>
          <a:latin typeface="Arial" charset="0"/>
        </a:defRPr>
      </a:lvl8pPr>
      <a:lvl9pPr marL="1828800" algn="l" rtl="0" fontAlgn="base">
        <a:spcBef>
          <a:spcPct val="0"/>
        </a:spcBef>
        <a:spcAft>
          <a:spcPct val="0"/>
        </a:spcAft>
        <a:defRPr sz="2400" b="1">
          <a:solidFill>
            <a:srgbClr val="404B56"/>
          </a:solidFill>
          <a:latin typeface="Arial" charset="0"/>
        </a:defRPr>
      </a:lvl9pPr>
    </p:titleStyle>
    <p:bodyStyle>
      <a:lvl1pPr marL="342900" indent="-342900" algn="l" rtl="0" eaLnBrk="0" fontAlgn="base" hangingPunct="0">
        <a:spcBef>
          <a:spcPct val="20000"/>
        </a:spcBef>
        <a:spcAft>
          <a:spcPct val="0"/>
        </a:spcAft>
        <a:buChar char="•"/>
        <a:defRPr sz="3200">
          <a:solidFill>
            <a:srgbClr val="404B56"/>
          </a:solidFill>
          <a:latin typeface="+mn-lt"/>
          <a:ea typeface="+mn-ea"/>
          <a:cs typeface="+mn-cs"/>
        </a:defRPr>
      </a:lvl1pPr>
      <a:lvl2pPr marL="742950" indent="-285750" algn="l" rtl="0" eaLnBrk="0" fontAlgn="base" hangingPunct="0">
        <a:spcBef>
          <a:spcPct val="20000"/>
        </a:spcBef>
        <a:spcAft>
          <a:spcPct val="0"/>
        </a:spcAft>
        <a:buChar char="–"/>
        <a:defRPr sz="2800">
          <a:solidFill>
            <a:srgbClr val="404B56"/>
          </a:solidFill>
          <a:latin typeface="+mn-lt"/>
        </a:defRPr>
      </a:lvl2pPr>
      <a:lvl3pPr marL="1143000" indent="-228600" algn="l" rtl="0" eaLnBrk="0" fontAlgn="base" hangingPunct="0">
        <a:spcBef>
          <a:spcPct val="20000"/>
        </a:spcBef>
        <a:spcAft>
          <a:spcPct val="0"/>
        </a:spcAft>
        <a:buChar char="•"/>
        <a:defRPr sz="2400">
          <a:solidFill>
            <a:srgbClr val="404B56"/>
          </a:solidFill>
          <a:latin typeface="+mn-lt"/>
        </a:defRPr>
      </a:lvl3pPr>
      <a:lvl4pPr marL="1600200" indent="-228600" algn="l" rtl="0" eaLnBrk="0" fontAlgn="base" hangingPunct="0">
        <a:spcBef>
          <a:spcPct val="20000"/>
        </a:spcBef>
        <a:spcAft>
          <a:spcPct val="0"/>
        </a:spcAft>
        <a:buChar char="–"/>
        <a:defRPr sz="2000">
          <a:solidFill>
            <a:srgbClr val="404B56"/>
          </a:solidFill>
          <a:latin typeface="+mn-lt"/>
        </a:defRPr>
      </a:lvl4pPr>
      <a:lvl5pPr marL="2057400" indent="-228600" algn="l" rtl="0" eaLnBrk="0" fontAlgn="base" hangingPunct="0">
        <a:spcBef>
          <a:spcPct val="20000"/>
        </a:spcBef>
        <a:spcAft>
          <a:spcPct val="0"/>
        </a:spcAft>
        <a:buChar char="»"/>
        <a:defRPr sz="2000">
          <a:solidFill>
            <a:srgbClr val="404B56"/>
          </a:solidFill>
          <a:latin typeface="+mn-lt"/>
        </a:defRPr>
      </a:lvl5pPr>
      <a:lvl6pPr marL="2514600" indent="-228600" algn="l" rtl="0" fontAlgn="base">
        <a:spcBef>
          <a:spcPct val="20000"/>
        </a:spcBef>
        <a:spcAft>
          <a:spcPct val="0"/>
        </a:spcAft>
        <a:buChar char="»"/>
        <a:defRPr>
          <a:solidFill>
            <a:srgbClr val="404B56"/>
          </a:solidFill>
          <a:latin typeface="+mn-lt"/>
        </a:defRPr>
      </a:lvl6pPr>
      <a:lvl7pPr marL="2971800" indent="-228600" algn="l" rtl="0" fontAlgn="base">
        <a:spcBef>
          <a:spcPct val="20000"/>
        </a:spcBef>
        <a:spcAft>
          <a:spcPct val="0"/>
        </a:spcAft>
        <a:buChar char="»"/>
        <a:defRPr>
          <a:solidFill>
            <a:srgbClr val="404B56"/>
          </a:solidFill>
          <a:latin typeface="+mn-lt"/>
        </a:defRPr>
      </a:lvl7pPr>
      <a:lvl8pPr marL="3429000" indent="-228600" algn="l" rtl="0" fontAlgn="base">
        <a:spcBef>
          <a:spcPct val="20000"/>
        </a:spcBef>
        <a:spcAft>
          <a:spcPct val="0"/>
        </a:spcAft>
        <a:buChar char="»"/>
        <a:defRPr>
          <a:solidFill>
            <a:srgbClr val="404B56"/>
          </a:solidFill>
          <a:latin typeface="+mn-lt"/>
        </a:defRPr>
      </a:lvl8pPr>
      <a:lvl9pPr marL="3886200" indent="-228600" algn="l" rtl="0" fontAlgn="base">
        <a:spcBef>
          <a:spcPct val="20000"/>
        </a:spcBef>
        <a:spcAft>
          <a:spcPct val="0"/>
        </a:spcAft>
        <a:buChar char="»"/>
        <a:defRPr>
          <a:solidFill>
            <a:srgbClr val="404B5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524625"/>
            <a:ext cx="2895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4C575F"/>
                </a:solidFill>
                <a:latin typeface="Arial" charset="0"/>
                <a:cs typeface="Arial" charset="0"/>
              </a:defRPr>
            </a:lvl1pPr>
          </a:lstStyle>
          <a:p>
            <a:pPr>
              <a:defRPr/>
            </a:pPr>
            <a:endParaRPr lang="de-DE" altLang="en-US"/>
          </a:p>
        </p:txBody>
      </p:sp>
      <p:sp>
        <p:nvSpPr>
          <p:cNvPr id="1027" name="Rectangle 3"/>
          <p:cNvSpPr>
            <a:spLocks noChangeArrowheads="1"/>
          </p:cNvSpPr>
          <p:nvPr/>
        </p:nvSpPr>
        <p:spPr bwMode="auto">
          <a:xfrm>
            <a:off x="0" y="6524625"/>
            <a:ext cx="9144000" cy="33337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4C575F"/>
              </a:solidFill>
            </a:endParaRPr>
          </a:p>
        </p:txBody>
      </p:sp>
      <p:sp>
        <p:nvSpPr>
          <p:cNvPr id="2052" name="Rectangle 4"/>
          <p:cNvSpPr>
            <a:spLocks noGrp="1" noChangeArrowheads="1"/>
          </p:cNvSpPr>
          <p:nvPr>
            <p:ph type="title"/>
          </p:nvPr>
        </p:nvSpPr>
        <p:spPr bwMode="auto">
          <a:xfrm>
            <a:off x="755650" y="404813"/>
            <a:ext cx="768985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en-US" smtClean="0"/>
              <a:t>Title</a:t>
            </a:r>
          </a:p>
        </p:txBody>
      </p:sp>
      <p:sp>
        <p:nvSpPr>
          <p:cNvPr id="2053" name="Rectangle 5"/>
          <p:cNvSpPr>
            <a:spLocks noGrp="1" noChangeArrowheads="1"/>
          </p:cNvSpPr>
          <p:nvPr>
            <p:ph type="body" idx="1"/>
          </p:nvPr>
        </p:nvSpPr>
        <p:spPr bwMode="auto">
          <a:xfrm>
            <a:off x="755650" y="1196975"/>
            <a:ext cx="7678738"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p>
        </p:txBody>
      </p:sp>
      <p:sp>
        <p:nvSpPr>
          <p:cNvPr id="3078" name="Rectangle 6"/>
          <p:cNvSpPr>
            <a:spLocks noGrp="1" noChangeArrowheads="1"/>
          </p:cNvSpPr>
          <p:nvPr>
            <p:ph type="dt" sz="half" idx="2"/>
          </p:nvPr>
        </p:nvSpPr>
        <p:spPr bwMode="auto">
          <a:xfrm>
            <a:off x="7308850" y="6584950"/>
            <a:ext cx="1150938"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ctr" anchorCtr="0" compatLnSpc="1">
            <a:prstTxWarp prst="textNoShape">
              <a:avLst/>
            </a:prstTxWarp>
          </a:bodyPr>
          <a:lstStyle>
            <a:lvl1pPr>
              <a:defRPr sz="1200">
                <a:solidFill>
                  <a:srgbClr val="4C575F"/>
                </a:solidFill>
                <a:latin typeface="Arial" charset="0"/>
                <a:cs typeface="Arial" charset="0"/>
              </a:defRPr>
            </a:lvl1pPr>
          </a:lstStyle>
          <a:p>
            <a:pPr>
              <a:defRPr/>
            </a:pPr>
            <a:endParaRPr lang="de-DE" altLang="en-US"/>
          </a:p>
        </p:txBody>
      </p:sp>
      <p:sp>
        <p:nvSpPr>
          <p:cNvPr id="3079" name="Rectangle 7"/>
          <p:cNvSpPr>
            <a:spLocks noGrp="1" noChangeArrowheads="1"/>
          </p:cNvSpPr>
          <p:nvPr>
            <p:ph type="sldNum" sz="quarter" idx="4"/>
          </p:nvPr>
        </p:nvSpPr>
        <p:spPr bwMode="auto">
          <a:xfrm>
            <a:off x="8388350" y="6584950"/>
            <a:ext cx="75565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4C575F"/>
                </a:solidFill>
                <a:latin typeface="Arial" charset="0"/>
                <a:cs typeface="Arial" charset="0"/>
              </a:defRPr>
            </a:lvl1pPr>
          </a:lstStyle>
          <a:p>
            <a:pPr>
              <a:defRPr/>
            </a:pPr>
            <a:fld id="{A4EE5646-7A56-4EFE-B8A7-23BAAC443E35}" type="slidenum">
              <a:rPr lang="de-DE" altLang="en-US"/>
              <a:pPr>
                <a:defRPr/>
              </a:pPr>
              <a:t>‹Nº›</a:t>
            </a:fld>
            <a:r>
              <a:rPr lang="de-DE" altLang="en-US"/>
              <a:t>/8</a:t>
            </a:r>
          </a:p>
        </p:txBody>
      </p:sp>
      <p:sp>
        <p:nvSpPr>
          <p:cNvPr id="1032" name="Rectangle 8"/>
          <p:cNvSpPr>
            <a:spLocks noChangeArrowheads="1"/>
          </p:cNvSpPr>
          <p:nvPr/>
        </p:nvSpPr>
        <p:spPr bwMode="auto">
          <a:xfrm>
            <a:off x="815975" y="377825"/>
            <a:ext cx="8342313" cy="17463"/>
          </a:xfrm>
          <a:prstGeom prst="rect">
            <a:avLst/>
          </a:prstGeom>
          <a:solidFill>
            <a:srgbClr val="C031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4C575F"/>
              </a:solidFill>
            </a:endParaRPr>
          </a:p>
        </p:txBody>
      </p:sp>
      <p:pic>
        <p:nvPicPr>
          <p:cNvPr id="2057" name="Picture 9" descr="EPO_rgb_300dpi"/>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792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9"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0" fontAlgn="base" hangingPunct="0">
        <a:spcBef>
          <a:spcPct val="0"/>
        </a:spcBef>
        <a:spcAft>
          <a:spcPct val="0"/>
        </a:spcAft>
        <a:defRPr sz="2400" b="1">
          <a:solidFill>
            <a:srgbClr val="404B56"/>
          </a:solidFill>
          <a:latin typeface="+mj-lt"/>
          <a:ea typeface="+mj-ea"/>
          <a:cs typeface="+mj-cs"/>
        </a:defRPr>
      </a:lvl1pPr>
      <a:lvl2pPr algn="l" rtl="0" eaLnBrk="0" fontAlgn="base" hangingPunct="0">
        <a:spcBef>
          <a:spcPct val="0"/>
        </a:spcBef>
        <a:spcAft>
          <a:spcPct val="0"/>
        </a:spcAft>
        <a:defRPr sz="2400" b="1">
          <a:solidFill>
            <a:srgbClr val="404B56"/>
          </a:solidFill>
          <a:latin typeface="Arial" charset="0"/>
        </a:defRPr>
      </a:lvl2pPr>
      <a:lvl3pPr algn="l" rtl="0" eaLnBrk="0" fontAlgn="base" hangingPunct="0">
        <a:spcBef>
          <a:spcPct val="0"/>
        </a:spcBef>
        <a:spcAft>
          <a:spcPct val="0"/>
        </a:spcAft>
        <a:defRPr sz="2400" b="1">
          <a:solidFill>
            <a:srgbClr val="404B56"/>
          </a:solidFill>
          <a:latin typeface="Arial" charset="0"/>
        </a:defRPr>
      </a:lvl3pPr>
      <a:lvl4pPr algn="l" rtl="0" eaLnBrk="0" fontAlgn="base" hangingPunct="0">
        <a:spcBef>
          <a:spcPct val="0"/>
        </a:spcBef>
        <a:spcAft>
          <a:spcPct val="0"/>
        </a:spcAft>
        <a:defRPr sz="2400" b="1">
          <a:solidFill>
            <a:srgbClr val="404B56"/>
          </a:solidFill>
          <a:latin typeface="Arial" charset="0"/>
        </a:defRPr>
      </a:lvl4pPr>
      <a:lvl5pPr algn="l" rtl="0" eaLnBrk="0" fontAlgn="base" hangingPunct="0">
        <a:spcBef>
          <a:spcPct val="0"/>
        </a:spcBef>
        <a:spcAft>
          <a:spcPct val="0"/>
        </a:spcAft>
        <a:defRPr sz="2400" b="1">
          <a:solidFill>
            <a:srgbClr val="404B56"/>
          </a:solidFill>
          <a:latin typeface="Arial" charset="0"/>
        </a:defRPr>
      </a:lvl5pPr>
      <a:lvl6pPr marL="457200" algn="l" rtl="0" fontAlgn="base">
        <a:spcBef>
          <a:spcPct val="0"/>
        </a:spcBef>
        <a:spcAft>
          <a:spcPct val="0"/>
        </a:spcAft>
        <a:defRPr sz="2400" b="1">
          <a:solidFill>
            <a:srgbClr val="404B56"/>
          </a:solidFill>
          <a:latin typeface="Arial" charset="0"/>
        </a:defRPr>
      </a:lvl6pPr>
      <a:lvl7pPr marL="914400" algn="l" rtl="0" fontAlgn="base">
        <a:spcBef>
          <a:spcPct val="0"/>
        </a:spcBef>
        <a:spcAft>
          <a:spcPct val="0"/>
        </a:spcAft>
        <a:defRPr sz="2400" b="1">
          <a:solidFill>
            <a:srgbClr val="404B56"/>
          </a:solidFill>
          <a:latin typeface="Arial" charset="0"/>
        </a:defRPr>
      </a:lvl7pPr>
      <a:lvl8pPr marL="1371600" algn="l" rtl="0" fontAlgn="base">
        <a:spcBef>
          <a:spcPct val="0"/>
        </a:spcBef>
        <a:spcAft>
          <a:spcPct val="0"/>
        </a:spcAft>
        <a:defRPr sz="2400" b="1">
          <a:solidFill>
            <a:srgbClr val="404B56"/>
          </a:solidFill>
          <a:latin typeface="Arial" charset="0"/>
        </a:defRPr>
      </a:lvl8pPr>
      <a:lvl9pPr marL="1828800" algn="l" rtl="0" fontAlgn="base">
        <a:spcBef>
          <a:spcPct val="0"/>
        </a:spcBef>
        <a:spcAft>
          <a:spcPct val="0"/>
        </a:spcAft>
        <a:defRPr sz="2400" b="1">
          <a:solidFill>
            <a:srgbClr val="404B56"/>
          </a:solidFill>
          <a:latin typeface="Arial" charset="0"/>
        </a:defRPr>
      </a:lvl9pPr>
    </p:titleStyle>
    <p:bodyStyle>
      <a:lvl1pPr marL="342900" indent="-342900" algn="l" rtl="0" eaLnBrk="0" fontAlgn="base" hangingPunct="0">
        <a:spcBef>
          <a:spcPct val="20000"/>
        </a:spcBef>
        <a:spcAft>
          <a:spcPct val="0"/>
        </a:spcAft>
        <a:buChar char="•"/>
        <a:defRPr>
          <a:solidFill>
            <a:srgbClr val="404B56"/>
          </a:solidFill>
          <a:latin typeface="+mn-lt"/>
          <a:ea typeface="+mn-ea"/>
          <a:cs typeface="+mn-cs"/>
        </a:defRPr>
      </a:lvl1pPr>
      <a:lvl2pPr marL="742950" indent="-285750" algn="l" rtl="0" eaLnBrk="0" fontAlgn="base" hangingPunct="0">
        <a:spcBef>
          <a:spcPct val="20000"/>
        </a:spcBef>
        <a:spcAft>
          <a:spcPct val="0"/>
        </a:spcAft>
        <a:buChar char="–"/>
        <a:defRPr>
          <a:solidFill>
            <a:srgbClr val="404B56"/>
          </a:solidFill>
          <a:latin typeface="+mn-lt"/>
        </a:defRPr>
      </a:lvl2pPr>
      <a:lvl3pPr marL="1143000" indent="-228600" algn="l" rtl="0" eaLnBrk="0" fontAlgn="base" hangingPunct="0">
        <a:spcBef>
          <a:spcPct val="20000"/>
        </a:spcBef>
        <a:spcAft>
          <a:spcPct val="0"/>
        </a:spcAft>
        <a:buChar char="•"/>
        <a:defRPr>
          <a:solidFill>
            <a:srgbClr val="404B56"/>
          </a:solidFill>
          <a:latin typeface="+mn-lt"/>
        </a:defRPr>
      </a:lvl3pPr>
      <a:lvl4pPr marL="1600200" indent="-228600" algn="l" rtl="0" eaLnBrk="0" fontAlgn="base" hangingPunct="0">
        <a:spcBef>
          <a:spcPct val="20000"/>
        </a:spcBef>
        <a:spcAft>
          <a:spcPct val="0"/>
        </a:spcAft>
        <a:buChar char="–"/>
        <a:defRPr>
          <a:solidFill>
            <a:srgbClr val="404B56"/>
          </a:solidFill>
          <a:latin typeface="+mn-lt"/>
        </a:defRPr>
      </a:lvl4pPr>
      <a:lvl5pPr marL="2057400" indent="-228600" algn="l" rtl="0" eaLnBrk="0" fontAlgn="base" hangingPunct="0">
        <a:spcBef>
          <a:spcPct val="20000"/>
        </a:spcBef>
        <a:spcAft>
          <a:spcPct val="0"/>
        </a:spcAft>
        <a:buChar char="»"/>
        <a:defRPr>
          <a:solidFill>
            <a:srgbClr val="404B56"/>
          </a:solidFill>
          <a:latin typeface="+mn-lt"/>
        </a:defRPr>
      </a:lvl5pPr>
      <a:lvl6pPr marL="2514600" indent="-228600" algn="l" rtl="0" fontAlgn="base">
        <a:spcBef>
          <a:spcPct val="20000"/>
        </a:spcBef>
        <a:spcAft>
          <a:spcPct val="0"/>
        </a:spcAft>
        <a:buChar char="»"/>
        <a:defRPr>
          <a:solidFill>
            <a:srgbClr val="404B56"/>
          </a:solidFill>
          <a:latin typeface="+mn-lt"/>
        </a:defRPr>
      </a:lvl6pPr>
      <a:lvl7pPr marL="2971800" indent="-228600" algn="l" rtl="0" fontAlgn="base">
        <a:spcBef>
          <a:spcPct val="20000"/>
        </a:spcBef>
        <a:spcAft>
          <a:spcPct val="0"/>
        </a:spcAft>
        <a:buChar char="»"/>
        <a:defRPr>
          <a:solidFill>
            <a:srgbClr val="404B56"/>
          </a:solidFill>
          <a:latin typeface="+mn-lt"/>
        </a:defRPr>
      </a:lvl7pPr>
      <a:lvl8pPr marL="3429000" indent="-228600" algn="l" rtl="0" fontAlgn="base">
        <a:spcBef>
          <a:spcPct val="20000"/>
        </a:spcBef>
        <a:spcAft>
          <a:spcPct val="0"/>
        </a:spcAft>
        <a:buChar char="»"/>
        <a:defRPr>
          <a:solidFill>
            <a:srgbClr val="404B56"/>
          </a:solidFill>
          <a:latin typeface="+mn-lt"/>
        </a:defRPr>
      </a:lvl8pPr>
      <a:lvl9pPr marL="3886200" indent="-228600" algn="l" rtl="0" fontAlgn="base">
        <a:spcBef>
          <a:spcPct val="20000"/>
        </a:spcBef>
        <a:spcAft>
          <a:spcPct val="0"/>
        </a:spcAft>
        <a:buChar char="»"/>
        <a:defRPr>
          <a:solidFill>
            <a:srgbClr val="404B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19.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19.xml"/><Relationship Id="rId4" Type="http://schemas.openxmlformats.org/officeDocument/2006/relationships/image" Target="../media/image4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www.epo.org/about-us/organisation/member-states.html"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6.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58.png"/><Relationship Id="rId4" Type="http://schemas.openxmlformats.org/officeDocument/2006/relationships/image" Target="../media/image5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hyperlink" Target="mailto:espacenet@epo.org"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ctrTitle"/>
          </p:nvPr>
        </p:nvSpPr>
        <p:spPr>
          <a:xfrm>
            <a:off x="468313" y="1258888"/>
            <a:ext cx="8351837" cy="2241550"/>
          </a:xfrm>
        </p:spPr>
        <p:txBody>
          <a:bodyPr/>
          <a:lstStyle/>
          <a:p>
            <a:r>
              <a:rPr lang="es-ES" altLang="en-US" sz="1800" smtClean="0"/>
              <a:t>Jornada: “La importancia de proteger tu invención en el ámbito universitario” (01 de abril 2014 – UAM)</a:t>
            </a:r>
            <a:r>
              <a:rPr lang="es-ES" altLang="en-US" sz="3200" smtClean="0"/>
              <a:t/>
            </a:r>
            <a:br>
              <a:rPr lang="es-ES" altLang="en-US" sz="3200" smtClean="0"/>
            </a:br>
            <a:r>
              <a:rPr lang="es-ES" altLang="en-US" sz="2800" smtClean="0"/>
              <a:t>La protección de las invenciones mediante patente: </a:t>
            </a:r>
            <a:r>
              <a:rPr lang="es-ES" altLang="en-US" sz="3200" smtClean="0"/>
              <a:t/>
            </a:r>
            <a:br>
              <a:rPr lang="es-ES" altLang="en-US" sz="3200" smtClean="0"/>
            </a:br>
            <a:r>
              <a:rPr lang="es-ES" altLang="en-US" sz="3200" smtClean="0"/>
              <a:t>La importancia del Estado de la Técnica y</a:t>
            </a:r>
            <a:br>
              <a:rPr lang="es-ES" altLang="en-US" sz="3200" smtClean="0"/>
            </a:br>
            <a:r>
              <a:rPr lang="es-ES" altLang="en-US" sz="3200" smtClean="0"/>
              <a:t>el proceso Europeo</a:t>
            </a:r>
            <a:br>
              <a:rPr lang="es-ES" altLang="en-US" sz="3200" smtClean="0"/>
            </a:br>
            <a:r>
              <a:rPr lang="es-ES" altLang="en-US" smtClean="0"/>
              <a:t/>
            </a:r>
            <a:br>
              <a:rPr lang="es-ES" altLang="en-US" smtClean="0"/>
            </a:br>
            <a:r>
              <a:rPr lang="es-ES" altLang="en-US" sz="800" i="1" smtClean="0"/>
              <a:t/>
            </a:r>
            <a:br>
              <a:rPr lang="es-ES" altLang="en-US" sz="800" i="1" smtClean="0"/>
            </a:br>
            <a:r>
              <a:rPr lang="es-ES" altLang="en-US" sz="800" i="1" smtClean="0"/>
              <a:t/>
            </a:r>
            <a:br>
              <a:rPr lang="es-ES" altLang="en-US" sz="800" i="1" smtClean="0"/>
            </a:br>
            <a:r>
              <a:rPr lang="es-ES" altLang="en-US" sz="2400" b="0" smtClean="0"/>
              <a:t>Günther Aichmayr</a:t>
            </a:r>
            <a:br>
              <a:rPr lang="es-ES" altLang="en-US" sz="2400" b="0" smtClean="0"/>
            </a:br>
            <a:r>
              <a:rPr lang="es-ES" altLang="en-US" sz="2400" b="0" smtClean="0"/>
              <a:t>European Patent Office</a:t>
            </a:r>
            <a:endParaRPr lang="es-ES" altLang="en-US" sz="2400" smtClean="0"/>
          </a:p>
        </p:txBody>
      </p:sp>
      <p:sp>
        <p:nvSpPr>
          <p:cNvPr id="17411" name="Untertitel 2"/>
          <p:cNvSpPr>
            <a:spLocks noGrp="1"/>
          </p:cNvSpPr>
          <p:nvPr>
            <p:ph type="subTitle" idx="1"/>
          </p:nvPr>
        </p:nvSpPr>
        <p:spPr>
          <a:xfrm>
            <a:off x="466725" y="4962525"/>
            <a:ext cx="3995738" cy="320675"/>
          </a:xfrm>
        </p:spPr>
        <p:txBody>
          <a:bodyPr/>
          <a:lstStyle/>
          <a:p>
            <a:r>
              <a:rPr lang="en-US" altLang="en-US" smtClean="0"/>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lstStyle/>
          <a:p>
            <a:r>
              <a:rPr lang="es-ES" altLang="en-US" sz="2000" smtClean="0"/>
              <a:t>El “contrato social” implícito en el sistema de patentes</a:t>
            </a:r>
          </a:p>
        </p:txBody>
      </p:sp>
      <p:sp>
        <p:nvSpPr>
          <p:cNvPr id="26627" name="Gefaltete Ecke 5"/>
          <p:cNvSpPr>
            <a:spLocks noChangeArrowheads="1"/>
          </p:cNvSpPr>
          <p:nvPr/>
        </p:nvSpPr>
        <p:spPr bwMode="auto">
          <a:xfrm>
            <a:off x="862013" y="1270000"/>
            <a:ext cx="1862137" cy="2154238"/>
          </a:xfrm>
          <a:prstGeom prst="foldedCorner">
            <a:avLst>
              <a:gd name="adj" fmla="val 16667"/>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lgn="ctr" eaLnBrk="1" hangingPunct="1">
              <a:spcBef>
                <a:spcPct val="0"/>
              </a:spcBef>
              <a:buFontTx/>
              <a:buNone/>
            </a:pPr>
            <a:r>
              <a:rPr lang="es-ES" altLang="en-US" sz="2800" b="1">
                <a:solidFill>
                  <a:srgbClr val="FFFFFF"/>
                </a:solidFill>
              </a:rPr>
              <a:t>Revele su</a:t>
            </a:r>
          </a:p>
          <a:p>
            <a:pPr algn="ctr" eaLnBrk="1" hangingPunct="1">
              <a:spcBef>
                <a:spcPct val="0"/>
              </a:spcBef>
              <a:buFontTx/>
              <a:buNone/>
            </a:pPr>
            <a:r>
              <a:rPr lang="es-ES" altLang="en-US" sz="2800">
                <a:solidFill>
                  <a:srgbClr val="FFFFFF"/>
                </a:solidFill>
              </a:rPr>
              <a:t>invención</a:t>
            </a:r>
          </a:p>
        </p:txBody>
      </p:sp>
      <p:sp>
        <p:nvSpPr>
          <p:cNvPr id="26628" name="Gefaltete Ecke 6"/>
          <p:cNvSpPr>
            <a:spLocks noChangeArrowheads="1"/>
          </p:cNvSpPr>
          <p:nvPr/>
        </p:nvSpPr>
        <p:spPr bwMode="auto">
          <a:xfrm>
            <a:off x="6659563" y="1258888"/>
            <a:ext cx="2233612" cy="2154237"/>
          </a:xfrm>
          <a:prstGeom prst="foldedCorner">
            <a:avLst>
              <a:gd name="adj" fmla="val 16667"/>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lgn="ctr" eaLnBrk="1" hangingPunct="1">
              <a:spcBef>
                <a:spcPct val="0"/>
              </a:spcBef>
              <a:buFontTx/>
              <a:buNone/>
            </a:pPr>
            <a:r>
              <a:rPr lang="es-ES" altLang="en-US" sz="2800" b="1">
                <a:solidFill>
                  <a:srgbClr val="FFFFFF"/>
                </a:solidFill>
              </a:rPr>
              <a:t>obtenga</a:t>
            </a:r>
          </a:p>
          <a:p>
            <a:pPr algn="ctr" eaLnBrk="1" hangingPunct="1">
              <a:spcBef>
                <a:spcPct val="0"/>
              </a:spcBef>
              <a:buFontTx/>
              <a:buNone/>
            </a:pPr>
            <a:r>
              <a:rPr lang="es-ES" altLang="en-US" sz="2800">
                <a:solidFill>
                  <a:srgbClr val="FFFFFF"/>
                </a:solidFill>
              </a:rPr>
              <a:t>exclusividad</a:t>
            </a:r>
          </a:p>
        </p:txBody>
      </p:sp>
      <p:sp>
        <p:nvSpPr>
          <p:cNvPr id="26629" name="Textfeld 11"/>
          <p:cNvSpPr txBox="1">
            <a:spLocks noChangeArrowheads="1"/>
          </p:cNvSpPr>
          <p:nvPr/>
        </p:nvSpPr>
        <p:spPr bwMode="auto">
          <a:xfrm>
            <a:off x="3924300" y="4292600"/>
            <a:ext cx="470852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tabLst>
                <a:tab pos="447675" algn="l"/>
              </a:tabLst>
              <a:defRPr sz="3200">
                <a:solidFill>
                  <a:srgbClr val="404B56"/>
                </a:solidFill>
                <a:latin typeface="Arial" charset="0"/>
              </a:defRPr>
            </a:lvl1pPr>
            <a:lvl2pPr marL="742950" indent="-285750" eaLnBrk="0" hangingPunct="0">
              <a:spcBef>
                <a:spcPct val="20000"/>
              </a:spcBef>
              <a:buChar char="–"/>
              <a:tabLst>
                <a:tab pos="447675" algn="l"/>
              </a:tabLst>
              <a:defRPr sz="2800">
                <a:solidFill>
                  <a:srgbClr val="404B56"/>
                </a:solidFill>
                <a:latin typeface="Arial" charset="0"/>
              </a:defRPr>
            </a:lvl2pPr>
            <a:lvl3pPr marL="1143000" indent="-228600" eaLnBrk="0" hangingPunct="0">
              <a:spcBef>
                <a:spcPct val="20000"/>
              </a:spcBef>
              <a:buChar char="•"/>
              <a:tabLst>
                <a:tab pos="447675" algn="l"/>
              </a:tabLst>
              <a:defRPr sz="2400">
                <a:solidFill>
                  <a:srgbClr val="404B56"/>
                </a:solidFill>
                <a:latin typeface="Arial" charset="0"/>
              </a:defRPr>
            </a:lvl3pPr>
            <a:lvl4pPr marL="1600200" indent="-228600" eaLnBrk="0" hangingPunct="0">
              <a:spcBef>
                <a:spcPct val="20000"/>
              </a:spcBef>
              <a:buChar char="–"/>
              <a:tabLst>
                <a:tab pos="447675" algn="l"/>
              </a:tabLst>
              <a:defRPr sz="2000">
                <a:solidFill>
                  <a:srgbClr val="404B56"/>
                </a:solidFill>
                <a:latin typeface="Arial" charset="0"/>
              </a:defRPr>
            </a:lvl4pPr>
            <a:lvl5pPr marL="2057400" indent="-228600" eaLnBrk="0" hangingPunct="0">
              <a:spcBef>
                <a:spcPct val="20000"/>
              </a:spcBef>
              <a:buChar char="»"/>
              <a:tabLst>
                <a:tab pos="447675" algn="l"/>
              </a:tabLst>
              <a:defRPr sz="2000">
                <a:solidFill>
                  <a:srgbClr val="404B56"/>
                </a:solidFill>
                <a:latin typeface="Arial" charset="0"/>
              </a:defRPr>
            </a:lvl5pPr>
            <a:lvl6pPr marL="2514600" indent="-228600" eaLnBrk="0" fontAlgn="base" hangingPunct="0">
              <a:spcBef>
                <a:spcPct val="20000"/>
              </a:spcBef>
              <a:spcAft>
                <a:spcPct val="0"/>
              </a:spcAft>
              <a:buChar char="»"/>
              <a:tabLst>
                <a:tab pos="447675" algn="l"/>
              </a:tabLst>
              <a:defRPr sz="2000">
                <a:solidFill>
                  <a:srgbClr val="404B56"/>
                </a:solidFill>
                <a:latin typeface="Arial" charset="0"/>
              </a:defRPr>
            </a:lvl6pPr>
            <a:lvl7pPr marL="2971800" indent="-228600" eaLnBrk="0" fontAlgn="base" hangingPunct="0">
              <a:spcBef>
                <a:spcPct val="20000"/>
              </a:spcBef>
              <a:spcAft>
                <a:spcPct val="0"/>
              </a:spcAft>
              <a:buChar char="»"/>
              <a:tabLst>
                <a:tab pos="447675" algn="l"/>
              </a:tabLst>
              <a:defRPr sz="2000">
                <a:solidFill>
                  <a:srgbClr val="404B56"/>
                </a:solidFill>
                <a:latin typeface="Arial" charset="0"/>
              </a:defRPr>
            </a:lvl7pPr>
            <a:lvl8pPr marL="3429000" indent="-228600" eaLnBrk="0" fontAlgn="base" hangingPunct="0">
              <a:spcBef>
                <a:spcPct val="20000"/>
              </a:spcBef>
              <a:spcAft>
                <a:spcPct val="0"/>
              </a:spcAft>
              <a:buChar char="»"/>
              <a:tabLst>
                <a:tab pos="447675" algn="l"/>
              </a:tabLst>
              <a:defRPr sz="2000">
                <a:solidFill>
                  <a:srgbClr val="404B56"/>
                </a:solidFill>
                <a:latin typeface="Arial" charset="0"/>
              </a:defRPr>
            </a:lvl8pPr>
            <a:lvl9pPr marL="3886200" indent="-228600" eaLnBrk="0" fontAlgn="base" hangingPunct="0">
              <a:spcBef>
                <a:spcPct val="20000"/>
              </a:spcBef>
              <a:spcAft>
                <a:spcPct val="0"/>
              </a:spcAft>
              <a:buChar char="»"/>
              <a:tabLst>
                <a:tab pos="447675" algn="l"/>
              </a:tabLst>
              <a:defRPr sz="2000">
                <a:solidFill>
                  <a:srgbClr val="404B56"/>
                </a:solidFill>
                <a:latin typeface="Arial" charset="0"/>
              </a:defRPr>
            </a:lvl9pPr>
          </a:lstStyle>
          <a:p>
            <a:pPr eaLnBrk="1" hangingPunct="1">
              <a:lnSpc>
                <a:spcPct val="120000"/>
              </a:lnSpc>
              <a:spcBef>
                <a:spcPct val="0"/>
              </a:spcBef>
              <a:buFontTx/>
              <a:buNone/>
            </a:pPr>
            <a:r>
              <a:rPr lang="es-ES" altLang="en-US" sz="1800">
                <a:solidFill>
                  <a:schemeClr val="tx1"/>
                </a:solidFill>
              </a:rPr>
              <a:t>…	para que otros puedan aprender de ella </a:t>
            </a:r>
          </a:p>
          <a:p>
            <a:pPr eaLnBrk="1" hangingPunct="1">
              <a:lnSpc>
                <a:spcPct val="120000"/>
              </a:lnSpc>
              <a:spcBef>
                <a:spcPct val="0"/>
              </a:spcBef>
              <a:buFontTx/>
              <a:buNone/>
            </a:pPr>
            <a:r>
              <a:rPr lang="es-ES" altLang="en-US" sz="1800">
                <a:solidFill>
                  <a:schemeClr val="tx1"/>
                </a:solidFill>
              </a:rPr>
              <a:t>y mejorar a partir de ella.</a:t>
            </a:r>
          </a:p>
        </p:txBody>
      </p:sp>
      <p:pic>
        <p:nvPicPr>
          <p:cNvPr id="26630" name="Picture 8" descr="getty_BSY_0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550" y="3814763"/>
            <a:ext cx="2728913"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9" descr="200249342-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2325" y="1258888"/>
            <a:ext cx="2740025"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r>
              <a:rPr lang="es-ES" altLang="en-US" smtClean="0"/>
              <a:t>Derechos conferidos por una patente</a:t>
            </a:r>
          </a:p>
        </p:txBody>
      </p:sp>
      <p:sp>
        <p:nvSpPr>
          <p:cNvPr id="27651" name="Inhaltsplatzhalter 2"/>
          <p:cNvSpPr>
            <a:spLocks noGrp="1"/>
          </p:cNvSpPr>
          <p:nvPr>
            <p:ph idx="1"/>
          </p:nvPr>
        </p:nvSpPr>
        <p:spPr>
          <a:xfrm>
            <a:off x="755650" y="1125538"/>
            <a:ext cx="7678738" cy="3095625"/>
          </a:xfrm>
        </p:spPr>
        <p:txBody>
          <a:bodyPr/>
          <a:lstStyle/>
          <a:p>
            <a:pPr marL="266700" indent="-266700">
              <a:lnSpc>
                <a:spcPct val="120000"/>
              </a:lnSpc>
            </a:pPr>
            <a:r>
              <a:rPr lang="es-ES" altLang="en-US" sz="1800" b="1" smtClean="0">
                <a:solidFill>
                  <a:schemeClr val="tx1"/>
                </a:solidFill>
              </a:rPr>
              <a:t>Evitar que terceros </a:t>
            </a:r>
            <a:r>
              <a:rPr lang="es-ES" altLang="en-US" sz="1800" smtClean="0"/>
              <a:t>fabriquen, utilicen, ofrezcan en venta, vendan o importen productos infractores </a:t>
            </a:r>
            <a:r>
              <a:rPr lang="es-ES" altLang="en-US" sz="1800" b="1" smtClean="0"/>
              <a:t>en el país en el que se ha concedido la patente.</a:t>
            </a:r>
            <a:r>
              <a:rPr lang="es-ES" altLang="en-US" sz="1800" smtClean="0"/>
              <a:t> </a:t>
            </a:r>
            <a:endParaRPr lang="es-ES" altLang="en-US" sz="1800" b="1" smtClean="0">
              <a:solidFill>
                <a:schemeClr val="tx1"/>
              </a:solidFill>
            </a:endParaRPr>
          </a:p>
          <a:p>
            <a:pPr marL="266700" indent="-266700">
              <a:lnSpc>
                <a:spcPct val="120000"/>
              </a:lnSpc>
            </a:pPr>
            <a:endParaRPr lang="es-ES" altLang="en-US" sz="1800" smtClean="0"/>
          </a:p>
          <a:p>
            <a:pPr marL="266700" indent="-266700">
              <a:lnSpc>
                <a:spcPct val="120000"/>
              </a:lnSpc>
            </a:pPr>
            <a:r>
              <a:rPr lang="es-ES" altLang="en-US" sz="1800" b="1" smtClean="0"/>
              <a:t>Vender dichos derechos </a:t>
            </a:r>
            <a:r>
              <a:rPr lang="es-ES" altLang="en-US" sz="1800" smtClean="0"/>
              <a:t>o celebrar contratos de licencia.</a:t>
            </a:r>
          </a:p>
          <a:p>
            <a:pPr marL="266700" indent="-266700">
              <a:lnSpc>
                <a:spcPct val="120000"/>
              </a:lnSpc>
              <a:buFontTx/>
              <a:buNone/>
            </a:pPr>
            <a:endParaRPr lang="es-ES" altLang="en-US" sz="1800" smtClean="0"/>
          </a:p>
          <a:p>
            <a:pPr marL="266700" indent="-266700">
              <a:lnSpc>
                <a:spcPct val="120000"/>
              </a:lnSpc>
            </a:pPr>
            <a:r>
              <a:rPr lang="es-ES" altLang="en-US" sz="1800" smtClean="0"/>
              <a:t>Durante un plazo máximo de </a:t>
            </a:r>
            <a:r>
              <a:rPr lang="es-ES" altLang="en-US" sz="1800" b="1" smtClean="0"/>
              <a:t>20 años </a:t>
            </a:r>
            <a:r>
              <a:rPr lang="es-ES" altLang="en-US" sz="1800" smtClean="0"/>
              <a:t>desde la fecha de la presentación de la solicitud de patente.</a:t>
            </a:r>
          </a:p>
        </p:txBody>
      </p:sp>
      <p:sp>
        <p:nvSpPr>
          <p:cNvPr id="27652" name="Rechteck 3"/>
          <p:cNvSpPr>
            <a:spLocks noChangeArrowheads="1"/>
          </p:cNvSpPr>
          <p:nvPr/>
        </p:nvSpPr>
        <p:spPr bwMode="auto">
          <a:xfrm>
            <a:off x="738188" y="4329113"/>
            <a:ext cx="7485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b="1">
                <a:solidFill>
                  <a:schemeClr val="tx1"/>
                </a:solidFill>
              </a:rPr>
              <a:t>La patente </a:t>
            </a:r>
            <a:r>
              <a:rPr lang="es-ES" altLang="en-US" sz="1800" b="1">
                <a:solidFill>
                  <a:schemeClr val="accent1"/>
                </a:solidFill>
              </a:rPr>
              <a:t>no </a:t>
            </a:r>
            <a:r>
              <a:rPr lang="es-ES" altLang="en-US" sz="1800" b="1">
                <a:solidFill>
                  <a:schemeClr val="tx1"/>
                </a:solidFill>
              </a:rPr>
              <a:t>concede el </a:t>
            </a:r>
            <a:r>
              <a:rPr lang="es-ES" altLang="en-US" sz="1800" b="1">
                <a:solidFill>
                  <a:schemeClr val="accent1"/>
                </a:solidFill>
              </a:rPr>
              <a:t>derecho a utilizar</a:t>
            </a:r>
            <a:r>
              <a:rPr lang="es-ES" altLang="en-US" sz="1800" b="1">
                <a:solidFill>
                  <a:schemeClr val="tx1"/>
                </a:solidFill>
              </a:rPr>
              <a:t> la invención</a:t>
            </a:r>
            <a:endParaRPr lang="es-ES" altLang="en-US" sz="1800">
              <a:solidFill>
                <a:schemeClr val="tx1"/>
              </a:solidFill>
            </a:endParaRPr>
          </a:p>
        </p:txBody>
      </p:sp>
      <p:sp>
        <p:nvSpPr>
          <p:cNvPr id="27653" name="Textfeld 5"/>
          <p:cNvSpPr txBox="1">
            <a:spLocks noChangeArrowheads="1"/>
          </p:cNvSpPr>
          <p:nvPr/>
        </p:nvSpPr>
        <p:spPr bwMode="auto">
          <a:xfrm rot="-1668591">
            <a:off x="6065838" y="4945063"/>
            <a:ext cx="3092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lgn="ctr" eaLnBrk="1" hangingPunct="1">
              <a:spcBef>
                <a:spcPct val="0"/>
              </a:spcBef>
              <a:buFontTx/>
              <a:buNone/>
            </a:pPr>
            <a:r>
              <a:rPr lang="es-ES" altLang="en-US" sz="1800">
                <a:solidFill>
                  <a:schemeClr val="tx1"/>
                </a:solidFill>
              </a:rPr>
              <a:t>¡¡¡Es imprescindible efectuar</a:t>
            </a:r>
          </a:p>
          <a:p>
            <a:pPr algn="ctr" eaLnBrk="1" hangingPunct="1">
              <a:spcBef>
                <a:spcPct val="0"/>
              </a:spcBef>
              <a:buFontTx/>
              <a:buNone/>
            </a:pPr>
            <a:r>
              <a:rPr lang="es-ES" altLang="en-US" sz="1800">
                <a:solidFill>
                  <a:schemeClr val="tx1"/>
                </a:solidFill>
              </a:rPr>
              <a:t>una </a:t>
            </a:r>
            <a:r>
              <a:rPr lang="es-ES" altLang="en-US" sz="1800">
                <a:solidFill>
                  <a:schemeClr val="accent1"/>
                </a:solidFill>
              </a:rPr>
              <a:t>búsqueda de patentes!!!</a:t>
            </a:r>
            <a:endParaRPr lang="es-ES" altLang="en-US" sz="1800">
              <a:solidFill>
                <a:schemeClr val="tx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s-ES" altLang="en-US" smtClean="0"/>
              <a:t>¿Qué información contiene una patente?</a:t>
            </a:r>
          </a:p>
        </p:txBody>
      </p:sp>
      <p:sp>
        <p:nvSpPr>
          <p:cNvPr id="28675" name="Rectangle 3"/>
          <p:cNvSpPr>
            <a:spLocks noGrp="1" noChangeArrowheads="1"/>
          </p:cNvSpPr>
          <p:nvPr>
            <p:ph type="body" idx="1"/>
          </p:nvPr>
        </p:nvSpPr>
        <p:spPr>
          <a:xfrm>
            <a:off x="755650" y="1125538"/>
            <a:ext cx="7993063" cy="4895850"/>
          </a:xfrm>
        </p:spPr>
        <p:txBody>
          <a:bodyPr/>
          <a:lstStyle/>
          <a:p>
            <a:pPr marL="266700" indent="-266700">
              <a:lnSpc>
                <a:spcPct val="120000"/>
              </a:lnSpc>
              <a:spcBef>
                <a:spcPts val="1200"/>
              </a:spcBef>
            </a:pPr>
            <a:r>
              <a:rPr lang="es-ES" altLang="en-US" sz="1600" smtClean="0"/>
              <a:t>Información bibliográfica</a:t>
            </a:r>
          </a:p>
          <a:p>
            <a:pPr marL="544513" lvl="1" indent="-276225">
              <a:lnSpc>
                <a:spcPct val="120000"/>
              </a:lnSpc>
              <a:spcBef>
                <a:spcPct val="0"/>
              </a:spcBef>
            </a:pPr>
            <a:r>
              <a:rPr lang="es-ES" altLang="en-US" sz="1600" smtClean="0"/>
              <a:t>Inventor, propietario, fecha de presentación, clase tecnológica, etc.</a:t>
            </a:r>
          </a:p>
          <a:p>
            <a:pPr marL="266700" indent="-266700">
              <a:lnSpc>
                <a:spcPct val="120000"/>
              </a:lnSpc>
              <a:spcBef>
                <a:spcPts val="1200"/>
              </a:spcBef>
            </a:pPr>
            <a:r>
              <a:rPr lang="es-ES" altLang="en-US" sz="1600" smtClean="0"/>
              <a:t>Resumen </a:t>
            </a:r>
          </a:p>
          <a:p>
            <a:pPr marL="544513" lvl="1" indent="-276225">
              <a:lnSpc>
                <a:spcPct val="120000"/>
              </a:lnSpc>
              <a:spcBef>
                <a:spcPct val="0"/>
              </a:spcBef>
            </a:pPr>
            <a:r>
              <a:rPr lang="es-ES" altLang="en-US" sz="1600" smtClean="0"/>
              <a:t>Unas 150 palabras de ayuda a la búsqueda para otras solicitudes de patente.</a:t>
            </a:r>
          </a:p>
          <a:p>
            <a:pPr marL="266700" indent="-266700">
              <a:lnSpc>
                <a:spcPct val="120000"/>
              </a:lnSpc>
              <a:spcBef>
                <a:spcPts val="1200"/>
              </a:spcBef>
            </a:pPr>
            <a:r>
              <a:rPr lang="es-ES" altLang="en-US" sz="1600" smtClean="0"/>
              <a:t>Descripción</a:t>
            </a:r>
          </a:p>
          <a:p>
            <a:pPr marL="544513" lvl="1" indent="-276225">
              <a:lnSpc>
                <a:spcPct val="120000"/>
              </a:lnSpc>
              <a:spcBef>
                <a:spcPct val="0"/>
              </a:spcBef>
            </a:pPr>
            <a:r>
              <a:rPr lang="es-ES" altLang="en-US" sz="1600" smtClean="0"/>
              <a:t>Resumen del estado de la técnica (es decir, la tecnología existente de la que se tenga conocimiento).</a:t>
            </a:r>
          </a:p>
          <a:p>
            <a:pPr marL="544513" lvl="1" indent="-276225">
              <a:lnSpc>
                <a:spcPct val="120000"/>
              </a:lnSpc>
              <a:spcBef>
                <a:spcPct val="0"/>
              </a:spcBef>
            </a:pPr>
            <a:r>
              <a:rPr lang="es-ES" altLang="en-US" sz="1600" smtClean="0"/>
              <a:t>El problema que la invención presuntamente resuelve.</a:t>
            </a:r>
          </a:p>
          <a:p>
            <a:pPr marL="544513" lvl="1" indent="-276225">
              <a:lnSpc>
                <a:spcPct val="120000"/>
              </a:lnSpc>
              <a:spcBef>
                <a:spcPct val="0"/>
              </a:spcBef>
            </a:pPr>
            <a:r>
              <a:rPr lang="es-ES" altLang="en-US" sz="1600" smtClean="0"/>
              <a:t>Explicación y al menos una forma de realizar la invención.</a:t>
            </a:r>
          </a:p>
          <a:p>
            <a:pPr marL="266700" indent="-266700">
              <a:lnSpc>
                <a:spcPct val="120000"/>
              </a:lnSpc>
              <a:spcBef>
                <a:spcPts val="1200"/>
              </a:spcBef>
            </a:pPr>
            <a:r>
              <a:rPr lang="es-ES" altLang="en-US" sz="1600" smtClean="0">
                <a:solidFill>
                  <a:schemeClr val="accent1"/>
                </a:solidFill>
              </a:rPr>
              <a:t>Reivindicaciones</a:t>
            </a:r>
          </a:p>
          <a:p>
            <a:pPr marL="544513" lvl="1" indent="-276225">
              <a:lnSpc>
                <a:spcPct val="120000"/>
              </a:lnSpc>
              <a:spcBef>
                <a:spcPct val="0"/>
              </a:spcBef>
            </a:pPr>
            <a:r>
              <a:rPr lang="es-ES" altLang="en-US" sz="1600" smtClean="0"/>
              <a:t>Definen el ámbito de protección de la patente.</a:t>
            </a:r>
          </a:p>
          <a:p>
            <a:pPr marL="266700" indent="-266700">
              <a:lnSpc>
                <a:spcPct val="120000"/>
              </a:lnSpc>
              <a:spcBef>
                <a:spcPts val="1200"/>
              </a:spcBef>
            </a:pPr>
            <a:r>
              <a:rPr lang="es-ES" altLang="en-US" sz="1600" smtClean="0"/>
              <a:t>Dibujos</a:t>
            </a:r>
          </a:p>
          <a:p>
            <a:pPr marL="544513" lvl="1" indent="-276225">
              <a:lnSpc>
                <a:spcPct val="120000"/>
              </a:lnSpc>
              <a:spcBef>
                <a:spcPct val="0"/>
              </a:spcBef>
            </a:pPr>
            <a:r>
              <a:rPr lang="es-ES" altLang="en-US" sz="1600" smtClean="0"/>
              <a:t>Ilustran las reivindicaciones y la descripción.</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600" y="958850"/>
            <a:ext cx="5903913"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a:xfrm>
            <a:off x="755650" y="407988"/>
            <a:ext cx="8161338" cy="638175"/>
          </a:xfrm>
        </p:spPr>
        <p:txBody>
          <a:bodyPr/>
          <a:lstStyle/>
          <a:p>
            <a:r>
              <a:rPr lang="es-ES" altLang="en-US" sz="2000" smtClean="0"/>
              <a:t>¿Qué puede patentarse ante la Oficina Europea de Patentes?</a:t>
            </a:r>
            <a:br>
              <a:rPr lang="es-ES" altLang="en-US" sz="2000" smtClean="0"/>
            </a:br>
            <a:r>
              <a:rPr lang="es-ES" altLang="en-US" sz="2000" smtClean="0"/>
              <a:t> </a:t>
            </a:r>
            <a:r>
              <a:rPr lang="es-ES" altLang="en-US" sz="1800" smtClean="0"/>
              <a:t>( o en España ante la Oficina Española de Patentes y Marcas)</a:t>
            </a:r>
          </a:p>
        </p:txBody>
      </p:sp>
      <p:sp>
        <p:nvSpPr>
          <p:cNvPr id="30723" name="Inhaltsplatzhalter 2"/>
          <p:cNvSpPr>
            <a:spLocks noGrp="1"/>
          </p:cNvSpPr>
          <p:nvPr>
            <p:ph idx="1"/>
          </p:nvPr>
        </p:nvSpPr>
        <p:spPr>
          <a:xfrm>
            <a:off x="755650" y="1160463"/>
            <a:ext cx="8388350" cy="1260475"/>
          </a:xfrm>
        </p:spPr>
        <p:txBody>
          <a:bodyPr/>
          <a:lstStyle/>
          <a:p>
            <a:pPr marL="0" indent="0">
              <a:buFontTx/>
              <a:buNone/>
            </a:pPr>
            <a:r>
              <a:rPr lang="es-ES" altLang="en-US" sz="1800" smtClean="0"/>
              <a:t>Invenciones …</a:t>
            </a:r>
          </a:p>
          <a:p>
            <a:pPr marL="298450" lvl="1" indent="-288925">
              <a:buFontTx/>
              <a:buChar char="•"/>
            </a:pPr>
            <a:r>
              <a:rPr lang="es-ES" altLang="en-US" sz="1800" b="1" smtClean="0">
                <a:solidFill>
                  <a:schemeClr val="accent1"/>
                </a:solidFill>
              </a:rPr>
              <a:t>nuevas </a:t>
            </a:r>
            <a:r>
              <a:rPr lang="es-ES" altLang="en-US" sz="1800" smtClean="0"/>
              <a:t>en el mundo (de las que no exista una comunicación pública previa);</a:t>
            </a:r>
          </a:p>
          <a:p>
            <a:pPr marL="298450" lvl="1" indent="-288925">
              <a:buFontTx/>
              <a:buChar char="•"/>
            </a:pPr>
            <a:r>
              <a:rPr lang="es-ES" altLang="en-US" sz="1800" b="1" smtClean="0">
                <a:solidFill>
                  <a:schemeClr val="accent1"/>
                </a:solidFill>
              </a:rPr>
              <a:t>que impliquen una actividad inventiva</a:t>
            </a:r>
            <a:r>
              <a:rPr lang="es-ES" altLang="en-US" sz="1800" smtClean="0"/>
              <a:t> (es decir, que no se trate de una solución “obvia”); y</a:t>
            </a:r>
          </a:p>
          <a:p>
            <a:pPr marL="298450" lvl="1" indent="-288925">
              <a:buFontTx/>
              <a:buChar char="•"/>
            </a:pPr>
            <a:r>
              <a:rPr lang="es-ES" altLang="en-US" sz="1800" smtClean="0"/>
              <a:t>susceptibles de aplicación industrial.</a:t>
            </a:r>
          </a:p>
          <a:p>
            <a:pPr marL="298450" lvl="1" indent="-288925"/>
            <a:endParaRPr lang="en-US" altLang="en-US" sz="1800" smtClean="0"/>
          </a:p>
          <a:p>
            <a:pPr marL="298450" lvl="1" indent="-288925"/>
            <a:endParaRPr lang="en-US" altLang="en-US" sz="1400" smtClean="0"/>
          </a:p>
        </p:txBody>
      </p:sp>
      <p:sp>
        <p:nvSpPr>
          <p:cNvPr id="30724" name="Rechteck 3"/>
          <p:cNvSpPr>
            <a:spLocks noChangeArrowheads="1"/>
          </p:cNvSpPr>
          <p:nvPr/>
        </p:nvSpPr>
        <p:spPr bwMode="auto">
          <a:xfrm>
            <a:off x="755650" y="2889250"/>
            <a:ext cx="7777163"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B56"/>
                </a:solidFill>
                <a:latin typeface="Arial" charset="0"/>
              </a:defRPr>
            </a:lvl1pPr>
            <a:lvl2pPr marL="266700" indent="-265113"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b="1">
                <a:solidFill>
                  <a:schemeClr val="tx1"/>
                </a:solidFill>
              </a:rPr>
              <a:t>NO PUEDEN PATENTARSE:</a:t>
            </a:r>
          </a:p>
          <a:p>
            <a:pPr lvl="1">
              <a:buFontTx/>
              <a:buChar char="•"/>
            </a:pPr>
            <a:r>
              <a:rPr lang="es-ES" altLang="en-US" sz="1800" b="1"/>
              <a:t>Simples ideas </a:t>
            </a:r>
            <a:r>
              <a:rPr lang="es-ES" altLang="en-US" sz="1800"/>
              <a:t>sin aplicación práctica;</a:t>
            </a:r>
          </a:p>
          <a:p>
            <a:pPr lvl="1">
              <a:buFontTx/>
              <a:buChar char="•"/>
            </a:pPr>
            <a:r>
              <a:rPr lang="es-ES" altLang="en-US" sz="1800"/>
              <a:t>El </a:t>
            </a:r>
            <a:r>
              <a:rPr lang="es-ES" altLang="en-US" sz="1800" b="1"/>
              <a:t>Software</a:t>
            </a:r>
            <a:r>
              <a:rPr lang="es-ES" altLang="en-US" sz="1800"/>
              <a:t> como tal</a:t>
            </a:r>
          </a:p>
          <a:p>
            <a:pPr lvl="1">
              <a:buFontTx/>
              <a:buChar char="•"/>
            </a:pPr>
            <a:r>
              <a:rPr lang="es-ES" altLang="en-US" sz="1800"/>
              <a:t>	(sí pueden patentarse algoritmos que arrojen resultados técnicos);</a:t>
            </a:r>
          </a:p>
          <a:p>
            <a:pPr lvl="1">
              <a:buFontTx/>
              <a:buChar char="•"/>
            </a:pPr>
            <a:r>
              <a:rPr lang="es-ES" altLang="en-US" sz="1800" b="1"/>
              <a:t>Métodos de negocio</a:t>
            </a:r>
            <a:endParaRPr lang="es-ES" altLang="en-US" sz="1800"/>
          </a:p>
          <a:p>
            <a:pPr lvl="1">
              <a:buFontTx/>
              <a:buChar char="•"/>
            </a:pPr>
            <a:r>
              <a:rPr lang="es-ES" altLang="en-US" sz="1800"/>
              <a:t>Terapias médicas, variedades vegetales, </a:t>
            </a:r>
            <a:r>
              <a:rPr lang="es-ES" altLang="en-US" sz="1800" b="1"/>
              <a:t>etc.</a:t>
            </a:r>
            <a:r>
              <a:rPr lang="es-ES" altLang="en-US" sz="1800"/>
              <a:t> </a:t>
            </a:r>
          </a:p>
          <a:p>
            <a:pPr lvl="1">
              <a:buFontTx/>
              <a:buChar char="•"/>
            </a:pPr>
            <a:r>
              <a:rPr lang="en-US" altLang="en-US" sz="2000"/>
              <a:t>…</a:t>
            </a:r>
          </a:p>
        </p:txBody>
      </p:sp>
      <p:sp>
        <p:nvSpPr>
          <p:cNvPr id="30725" name="Rechteck 5"/>
          <p:cNvSpPr>
            <a:spLocks noChangeArrowheads="1"/>
          </p:cNvSpPr>
          <p:nvPr/>
        </p:nvSpPr>
        <p:spPr bwMode="auto">
          <a:xfrm>
            <a:off x="750888" y="5624513"/>
            <a:ext cx="80692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a:solidFill>
                  <a:schemeClr val="tx1"/>
                </a:solidFill>
              </a:rPr>
              <a:t>Véanse los artículos 52 y 53 CPE en</a:t>
            </a:r>
          </a:p>
          <a:p>
            <a:pPr eaLnBrk="1" hangingPunct="1">
              <a:spcBef>
                <a:spcPct val="0"/>
              </a:spcBef>
              <a:buFontTx/>
              <a:buNone/>
            </a:pPr>
            <a:r>
              <a:rPr lang="es-ES" altLang="en-US" sz="1800" i="1">
                <a:solidFill>
                  <a:schemeClr val="tx1"/>
                </a:solidFill>
              </a:rPr>
              <a:t>http://www.epo.org/patents/law/legal-texts/epc.html</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8" descr="dv1925025"/>
          <p:cNvPicPr>
            <a:picLocks noChangeAspect="1" noChangeArrowheads="1"/>
          </p:cNvPicPr>
          <p:nvPr/>
        </p:nvPicPr>
        <p:blipFill>
          <a:blip r:embed="rId3">
            <a:extLst>
              <a:ext uri="{28A0092B-C50C-407E-A947-70E740481C1C}">
                <a14:useLocalDpi xmlns:a14="http://schemas.microsoft.com/office/drawing/2010/main" val="0"/>
              </a:ext>
            </a:extLst>
          </a:blip>
          <a:srcRect b="16814"/>
          <a:stretch>
            <a:fillRect/>
          </a:stretch>
        </p:blipFill>
        <p:spPr bwMode="auto">
          <a:xfrm>
            <a:off x="827088" y="3968750"/>
            <a:ext cx="158432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17" descr="stk316015rkn"/>
          <p:cNvPicPr>
            <a:picLocks noChangeAspect="1" noChangeArrowheads="1"/>
          </p:cNvPicPr>
          <p:nvPr/>
        </p:nvPicPr>
        <p:blipFill>
          <a:blip r:embed="rId4">
            <a:extLst>
              <a:ext uri="{28A0092B-C50C-407E-A947-70E740481C1C}">
                <a14:useLocalDpi xmlns:a14="http://schemas.microsoft.com/office/drawing/2010/main" val="0"/>
              </a:ext>
            </a:extLst>
          </a:blip>
          <a:srcRect t="44839"/>
          <a:stretch>
            <a:fillRect/>
          </a:stretch>
        </p:blipFill>
        <p:spPr bwMode="auto">
          <a:xfrm>
            <a:off x="827088" y="2636838"/>
            <a:ext cx="158432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16" descr="dv6560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268413"/>
            <a:ext cx="1584325"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itel 1"/>
          <p:cNvSpPr>
            <a:spLocks noGrp="1"/>
          </p:cNvSpPr>
          <p:nvPr>
            <p:ph type="title"/>
          </p:nvPr>
        </p:nvSpPr>
        <p:spPr>
          <a:xfrm>
            <a:off x="755650" y="390525"/>
            <a:ext cx="7905750" cy="638175"/>
          </a:xfrm>
        </p:spPr>
        <p:txBody>
          <a:bodyPr/>
          <a:lstStyle/>
          <a:p>
            <a:r>
              <a:rPr lang="es-ES" altLang="en-US" sz="2000" smtClean="0"/>
              <a:t>Qué hay que evitar mientras se estudia la posibilidad de solicitar una patente</a:t>
            </a:r>
          </a:p>
        </p:txBody>
      </p:sp>
      <p:sp>
        <p:nvSpPr>
          <p:cNvPr id="31750" name="Textfeld 15"/>
          <p:cNvSpPr txBox="1">
            <a:spLocks noChangeArrowheads="1"/>
          </p:cNvSpPr>
          <p:nvPr/>
        </p:nvSpPr>
        <p:spPr bwMode="auto">
          <a:xfrm>
            <a:off x="2735263" y="1165225"/>
            <a:ext cx="6157912"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eaLnBrk="0" hangingPunct="0">
              <a:spcBef>
                <a:spcPct val="20000"/>
              </a:spcBef>
              <a:buChar char="•"/>
              <a:tabLst>
                <a:tab pos="361950" algn="l"/>
              </a:tabLst>
              <a:defRPr sz="3200">
                <a:solidFill>
                  <a:srgbClr val="404B56"/>
                </a:solidFill>
                <a:latin typeface="Arial" charset="0"/>
              </a:defRPr>
            </a:lvl1pPr>
            <a:lvl2pPr marL="723900" indent="-266700" eaLnBrk="0" hangingPunct="0">
              <a:spcBef>
                <a:spcPct val="20000"/>
              </a:spcBef>
              <a:buChar char="–"/>
              <a:tabLst>
                <a:tab pos="361950" algn="l"/>
              </a:tabLst>
              <a:defRPr sz="2800">
                <a:solidFill>
                  <a:srgbClr val="404B56"/>
                </a:solidFill>
                <a:latin typeface="Arial" charset="0"/>
              </a:defRPr>
            </a:lvl2pPr>
            <a:lvl3pPr marL="1143000" indent="-228600" eaLnBrk="0" hangingPunct="0">
              <a:spcBef>
                <a:spcPct val="20000"/>
              </a:spcBef>
              <a:buChar char="•"/>
              <a:tabLst>
                <a:tab pos="361950" algn="l"/>
              </a:tabLst>
              <a:defRPr sz="2400">
                <a:solidFill>
                  <a:srgbClr val="404B56"/>
                </a:solidFill>
                <a:latin typeface="Arial" charset="0"/>
              </a:defRPr>
            </a:lvl3pPr>
            <a:lvl4pPr marL="1600200" indent="-228600" eaLnBrk="0" hangingPunct="0">
              <a:spcBef>
                <a:spcPct val="20000"/>
              </a:spcBef>
              <a:buChar char="–"/>
              <a:tabLst>
                <a:tab pos="361950" algn="l"/>
              </a:tabLst>
              <a:defRPr sz="2000">
                <a:solidFill>
                  <a:srgbClr val="404B56"/>
                </a:solidFill>
                <a:latin typeface="Arial" charset="0"/>
              </a:defRPr>
            </a:lvl4pPr>
            <a:lvl5pPr marL="2057400" indent="-228600" eaLnBrk="0" hangingPunct="0">
              <a:spcBef>
                <a:spcPct val="20000"/>
              </a:spcBef>
              <a:buChar char="»"/>
              <a:tabLst>
                <a:tab pos="361950" algn="l"/>
              </a:tabLst>
              <a:defRPr sz="2000">
                <a:solidFill>
                  <a:srgbClr val="404B56"/>
                </a:solidFill>
                <a:latin typeface="Arial" charset="0"/>
              </a:defRPr>
            </a:lvl5pPr>
            <a:lvl6pPr marL="2514600" indent="-228600" eaLnBrk="0" fontAlgn="base" hangingPunct="0">
              <a:spcBef>
                <a:spcPct val="20000"/>
              </a:spcBef>
              <a:spcAft>
                <a:spcPct val="0"/>
              </a:spcAft>
              <a:buChar char="»"/>
              <a:tabLst>
                <a:tab pos="361950" algn="l"/>
              </a:tabLst>
              <a:defRPr sz="2000">
                <a:solidFill>
                  <a:srgbClr val="404B56"/>
                </a:solidFill>
                <a:latin typeface="Arial" charset="0"/>
              </a:defRPr>
            </a:lvl6pPr>
            <a:lvl7pPr marL="2971800" indent="-228600" eaLnBrk="0" fontAlgn="base" hangingPunct="0">
              <a:spcBef>
                <a:spcPct val="20000"/>
              </a:spcBef>
              <a:spcAft>
                <a:spcPct val="0"/>
              </a:spcAft>
              <a:buChar char="»"/>
              <a:tabLst>
                <a:tab pos="361950" algn="l"/>
              </a:tabLst>
              <a:defRPr sz="2000">
                <a:solidFill>
                  <a:srgbClr val="404B56"/>
                </a:solidFill>
                <a:latin typeface="Arial" charset="0"/>
              </a:defRPr>
            </a:lvl7pPr>
            <a:lvl8pPr marL="3429000" indent="-228600" eaLnBrk="0" fontAlgn="base" hangingPunct="0">
              <a:spcBef>
                <a:spcPct val="20000"/>
              </a:spcBef>
              <a:spcAft>
                <a:spcPct val="0"/>
              </a:spcAft>
              <a:buChar char="»"/>
              <a:tabLst>
                <a:tab pos="361950" algn="l"/>
              </a:tabLst>
              <a:defRPr sz="2000">
                <a:solidFill>
                  <a:srgbClr val="404B56"/>
                </a:solidFill>
                <a:latin typeface="Arial" charset="0"/>
              </a:defRPr>
            </a:lvl8pPr>
            <a:lvl9pPr marL="3886200" indent="-228600" eaLnBrk="0" fontAlgn="base" hangingPunct="0">
              <a:spcBef>
                <a:spcPct val="20000"/>
              </a:spcBef>
              <a:spcAft>
                <a:spcPct val="0"/>
              </a:spcAft>
              <a:buChar char="»"/>
              <a:tabLst>
                <a:tab pos="361950" algn="l"/>
              </a:tabLst>
              <a:defRPr sz="2000">
                <a:solidFill>
                  <a:srgbClr val="404B56"/>
                </a:solidFill>
                <a:latin typeface="Arial" charset="0"/>
              </a:defRPr>
            </a:lvl9pPr>
          </a:lstStyle>
          <a:p>
            <a:pPr eaLnBrk="1" hangingPunct="1">
              <a:spcBef>
                <a:spcPct val="0"/>
              </a:spcBef>
              <a:spcAft>
                <a:spcPts val="600"/>
              </a:spcAft>
            </a:pPr>
            <a:r>
              <a:rPr lang="es-ES" altLang="en-US" sz="1800">
                <a:solidFill>
                  <a:schemeClr val="accent1"/>
                </a:solidFill>
              </a:rPr>
              <a:t>No efectuar publicaciones</a:t>
            </a:r>
            <a:r>
              <a:rPr lang="es-ES" altLang="en-US" sz="1800">
                <a:solidFill>
                  <a:schemeClr val="accent2"/>
                </a:solidFill>
              </a:rPr>
              <a:t> antes de presentar la solicitud:</a:t>
            </a:r>
          </a:p>
          <a:p>
            <a:pPr eaLnBrk="1" hangingPunct="1">
              <a:spcBef>
                <a:spcPct val="0"/>
              </a:spcBef>
              <a:spcAft>
                <a:spcPts val="600"/>
              </a:spcAft>
              <a:buFontTx/>
              <a:buNone/>
            </a:pPr>
            <a:r>
              <a:rPr lang="es-ES" altLang="en-US" sz="1800">
                <a:solidFill>
                  <a:schemeClr val="accent2"/>
                </a:solidFill>
              </a:rPr>
              <a:t>	</a:t>
            </a:r>
            <a:r>
              <a:rPr lang="es-ES" altLang="en-US" sz="1800">
                <a:solidFill>
                  <a:schemeClr val="tx1"/>
                </a:solidFill>
              </a:rPr>
              <a:t>por ejemplo, evitar artículos, comunicados de prensa, presentaciones/pósters/debates en conferencias, o entradas en blogs.</a:t>
            </a:r>
            <a:endParaRPr lang="es-ES" altLang="en-US" sz="1800">
              <a:solidFill>
                <a:schemeClr val="accent1"/>
              </a:solidFill>
            </a:endParaRPr>
          </a:p>
          <a:p>
            <a:pPr lvl="1" eaLnBrk="1" hangingPunct="1">
              <a:spcBef>
                <a:spcPct val="0"/>
              </a:spcBef>
              <a:spcAft>
                <a:spcPts val="600"/>
              </a:spcAft>
              <a:buFont typeface="Arial" charset="0"/>
              <a:buChar char="•"/>
            </a:pPr>
            <a:endParaRPr lang="es-ES" altLang="en-US" sz="1800">
              <a:solidFill>
                <a:schemeClr val="accent1"/>
              </a:solidFill>
            </a:endParaRPr>
          </a:p>
          <a:p>
            <a:pPr eaLnBrk="1" hangingPunct="1">
              <a:spcBef>
                <a:spcPct val="0"/>
              </a:spcBef>
              <a:spcAft>
                <a:spcPts val="600"/>
              </a:spcAft>
            </a:pPr>
            <a:r>
              <a:rPr lang="es-ES" altLang="en-US" sz="1800">
                <a:solidFill>
                  <a:schemeClr val="accent1"/>
                </a:solidFill>
              </a:rPr>
              <a:t>No vender </a:t>
            </a:r>
            <a:r>
              <a:rPr lang="es-ES" altLang="en-US" sz="1800">
                <a:solidFill>
                  <a:schemeClr val="tx1"/>
                </a:solidFill>
              </a:rPr>
              <a:t>productos que incorporen la invención antes de presentar la solicitud.</a:t>
            </a:r>
          </a:p>
          <a:p>
            <a:pPr eaLnBrk="1" hangingPunct="1">
              <a:spcBef>
                <a:spcPct val="0"/>
              </a:spcBef>
              <a:spcAft>
                <a:spcPts val="600"/>
              </a:spcAft>
              <a:buFontTx/>
              <a:buNone/>
            </a:pPr>
            <a:endParaRPr lang="es-ES" altLang="en-US" sz="1800">
              <a:solidFill>
                <a:schemeClr val="accent1"/>
              </a:solidFill>
            </a:endParaRPr>
          </a:p>
          <a:p>
            <a:pPr eaLnBrk="1" hangingPunct="1">
              <a:spcBef>
                <a:spcPct val="0"/>
              </a:spcBef>
              <a:spcAft>
                <a:spcPts val="600"/>
              </a:spcAft>
            </a:pPr>
            <a:r>
              <a:rPr lang="es-ES" altLang="en-US" sz="1800">
                <a:solidFill>
                  <a:schemeClr val="accent1"/>
                </a:solidFill>
              </a:rPr>
              <a:t>No impartir cursos o presentaciones </a:t>
            </a:r>
            <a:r>
              <a:rPr lang="es-ES" altLang="en-US" sz="1800">
                <a:solidFill>
                  <a:schemeClr val="accent2"/>
                </a:solidFill>
              </a:rPr>
              <a:t>antes de presentar la solicitud, salvo bajo un </a:t>
            </a:r>
            <a:r>
              <a:rPr lang="es-ES" altLang="en-US" sz="1800" b="1">
                <a:solidFill>
                  <a:schemeClr val="accent1"/>
                </a:solidFill>
              </a:rPr>
              <a:t>contrato de confidencialidad.</a:t>
            </a:r>
          </a:p>
          <a:p>
            <a:pPr eaLnBrk="1" hangingPunct="1">
              <a:spcBef>
                <a:spcPct val="0"/>
              </a:spcBef>
              <a:spcAft>
                <a:spcPts val="600"/>
              </a:spcAft>
              <a:buFontTx/>
              <a:buNone/>
            </a:pPr>
            <a:endParaRPr lang="es-ES" altLang="en-US" sz="1800">
              <a:solidFill>
                <a:schemeClr val="accent1"/>
              </a:solidFill>
            </a:endParaRPr>
          </a:p>
          <a:p>
            <a:pPr eaLnBrk="1" hangingPunct="1">
              <a:spcBef>
                <a:spcPct val="0"/>
              </a:spcBef>
              <a:spcAft>
                <a:spcPts val="600"/>
              </a:spcAft>
            </a:pPr>
            <a:r>
              <a:rPr lang="es-ES" altLang="en-US" sz="1800">
                <a:solidFill>
                  <a:schemeClr val="tx2"/>
                </a:solidFill>
              </a:rPr>
              <a:t>¡Buscar </a:t>
            </a:r>
            <a:r>
              <a:rPr lang="es-ES" altLang="en-US" sz="1800">
                <a:solidFill>
                  <a:schemeClr val="accent1"/>
                </a:solidFill>
              </a:rPr>
              <a:t>asesoramiento profesional </a:t>
            </a:r>
            <a:r>
              <a:rPr lang="es-ES" altLang="en-US" sz="1800">
                <a:solidFill>
                  <a:schemeClr val="tx2"/>
                </a:solidFill>
              </a:rPr>
              <a:t>lo antes posible!</a:t>
            </a:r>
          </a:p>
          <a:p>
            <a:pPr eaLnBrk="1" hangingPunct="1">
              <a:spcBef>
                <a:spcPct val="0"/>
              </a:spcBef>
              <a:spcAft>
                <a:spcPts val="600"/>
              </a:spcAft>
            </a:pPr>
            <a:r>
              <a:rPr lang="es-ES" altLang="en-US" sz="1800">
                <a:solidFill>
                  <a:schemeClr val="accent1"/>
                </a:solidFill>
              </a:rPr>
              <a:t>¡Presentar la solicitud antes que los demás!</a:t>
            </a:r>
            <a:endParaRPr lang="es-ES" altLang="en-US" sz="2000">
              <a:solidFill>
                <a:schemeClr val="accent1"/>
              </a:solidFill>
            </a:endParaRPr>
          </a:p>
        </p:txBody>
      </p:sp>
      <p:cxnSp>
        <p:nvCxnSpPr>
          <p:cNvPr id="31751" name="Gerade Verbindung 24"/>
          <p:cNvCxnSpPr>
            <a:cxnSpLocks noChangeShapeType="1"/>
          </p:cNvCxnSpPr>
          <p:nvPr/>
        </p:nvCxnSpPr>
        <p:spPr bwMode="auto">
          <a:xfrm flipV="1">
            <a:off x="971550" y="1304925"/>
            <a:ext cx="1241425" cy="949325"/>
          </a:xfrm>
          <a:prstGeom prst="line">
            <a:avLst/>
          </a:prstGeom>
          <a:noFill/>
          <a:ln w="57150" algn="ctr">
            <a:solidFill>
              <a:srgbClr val="BF3126"/>
            </a:solidFill>
            <a:round/>
            <a:headEnd/>
            <a:tailEnd/>
          </a:ln>
          <a:extLst>
            <a:ext uri="{909E8E84-426E-40DD-AFC4-6F175D3DCCD1}">
              <a14:hiddenFill xmlns:a14="http://schemas.microsoft.com/office/drawing/2010/main">
                <a:noFill/>
              </a14:hiddenFill>
            </a:ext>
          </a:extLst>
        </p:spPr>
      </p:cxnSp>
      <p:cxnSp>
        <p:nvCxnSpPr>
          <p:cNvPr id="31752" name="Gerade Verbindung 25"/>
          <p:cNvCxnSpPr>
            <a:cxnSpLocks noChangeShapeType="1"/>
          </p:cNvCxnSpPr>
          <p:nvPr/>
        </p:nvCxnSpPr>
        <p:spPr bwMode="auto">
          <a:xfrm rot="10800000">
            <a:off x="971550" y="1268413"/>
            <a:ext cx="1204913" cy="985837"/>
          </a:xfrm>
          <a:prstGeom prst="line">
            <a:avLst/>
          </a:prstGeom>
          <a:noFill/>
          <a:ln w="57150" algn="ctr">
            <a:solidFill>
              <a:srgbClr val="BF3126"/>
            </a:solidFill>
            <a:round/>
            <a:headEnd/>
            <a:tailEnd/>
          </a:ln>
          <a:extLst>
            <a:ext uri="{909E8E84-426E-40DD-AFC4-6F175D3DCCD1}">
              <a14:hiddenFill xmlns:a14="http://schemas.microsoft.com/office/drawing/2010/main">
                <a:noFill/>
              </a14:hiddenFill>
            </a:ext>
          </a:extLst>
        </p:spPr>
      </p:cxnSp>
      <p:cxnSp>
        <p:nvCxnSpPr>
          <p:cNvPr id="31753" name="Gerade Verbindung 26"/>
          <p:cNvCxnSpPr>
            <a:cxnSpLocks noChangeShapeType="1"/>
          </p:cNvCxnSpPr>
          <p:nvPr/>
        </p:nvCxnSpPr>
        <p:spPr bwMode="auto">
          <a:xfrm flipV="1">
            <a:off x="968375" y="2663825"/>
            <a:ext cx="1246188" cy="954088"/>
          </a:xfrm>
          <a:prstGeom prst="line">
            <a:avLst/>
          </a:prstGeom>
          <a:noFill/>
          <a:ln w="57150" algn="ctr">
            <a:solidFill>
              <a:srgbClr val="BF3126"/>
            </a:solidFill>
            <a:round/>
            <a:headEnd/>
            <a:tailEnd/>
          </a:ln>
          <a:extLst>
            <a:ext uri="{909E8E84-426E-40DD-AFC4-6F175D3DCCD1}">
              <a14:hiddenFill xmlns:a14="http://schemas.microsoft.com/office/drawing/2010/main">
                <a:noFill/>
              </a14:hiddenFill>
            </a:ext>
          </a:extLst>
        </p:spPr>
      </p:cxnSp>
      <p:cxnSp>
        <p:nvCxnSpPr>
          <p:cNvPr id="31754" name="Gerade Verbindung 27"/>
          <p:cNvCxnSpPr>
            <a:cxnSpLocks noChangeShapeType="1"/>
          </p:cNvCxnSpPr>
          <p:nvPr/>
        </p:nvCxnSpPr>
        <p:spPr bwMode="auto">
          <a:xfrm rot="10800000">
            <a:off x="968375" y="2663825"/>
            <a:ext cx="1281113" cy="954088"/>
          </a:xfrm>
          <a:prstGeom prst="line">
            <a:avLst/>
          </a:prstGeom>
          <a:noFill/>
          <a:ln w="57150" algn="ctr">
            <a:solidFill>
              <a:srgbClr val="BF3126"/>
            </a:solidFill>
            <a:round/>
            <a:headEnd/>
            <a:tailEnd/>
          </a:ln>
          <a:extLst>
            <a:ext uri="{909E8E84-426E-40DD-AFC4-6F175D3DCCD1}">
              <a14:hiddenFill xmlns:a14="http://schemas.microsoft.com/office/drawing/2010/main">
                <a:noFill/>
              </a14:hiddenFill>
            </a:ext>
          </a:extLst>
        </p:spPr>
      </p:cxnSp>
      <p:sp>
        <p:nvSpPr>
          <p:cNvPr id="31755" name="Textfeld 36"/>
          <p:cNvSpPr txBox="1">
            <a:spLocks noChangeArrowheads="1"/>
          </p:cNvSpPr>
          <p:nvPr/>
        </p:nvSpPr>
        <p:spPr bwMode="auto">
          <a:xfrm rot="-2030644">
            <a:off x="744538" y="4040188"/>
            <a:ext cx="15049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n-US" altLang="en-US" sz="4800" b="1">
                <a:solidFill>
                  <a:schemeClr val="accent1"/>
                </a:solidFill>
              </a:rPr>
              <a:t>NDA</a:t>
            </a:r>
          </a:p>
        </p:txBody>
      </p:sp>
      <p:pic>
        <p:nvPicPr>
          <p:cNvPr id="31756" name="Picture 19" descr="57279541"/>
          <p:cNvPicPr>
            <a:picLocks noChangeAspect="1" noChangeArrowheads="1"/>
          </p:cNvPicPr>
          <p:nvPr/>
        </p:nvPicPr>
        <p:blipFill>
          <a:blip r:embed="rId6">
            <a:extLst>
              <a:ext uri="{28A0092B-C50C-407E-A947-70E740481C1C}">
                <a14:useLocalDpi xmlns:a14="http://schemas.microsoft.com/office/drawing/2010/main" val="0"/>
              </a:ext>
            </a:extLst>
          </a:blip>
          <a:srcRect t="50377"/>
          <a:stretch>
            <a:fillRect/>
          </a:stretch>
        </p:blipFill>
        <p:spPr bwMode="auto">
          <a:xfrm>
            <a:off x="827088" y="5337175"/>
            <a:ext cx="15779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00088" y="428625"/>
            <a:ext cx="7691437" cy="638175"/>
          </a:xfrm>
        </p:spPr>
        <p:txBody>
          <a:bodyPr/>
          <a:lstStyle/>
          <a:p>
            <a:pPr eaLnBrk="1" hangingPunct="1"/>
            <a:r>
              <a:rPr lang="en-GB" altLang="en-US" smtClean="0"/>
              <a:t>Índice</a:t>
            </a:r>
          </a:p>
        </p:txBody>
      </p:sp>
      <p:sp>
        <p:nvSpPr>
          <p:cNvPr id="41986" name="Rectangle 3"/>
          <p:cNvSpPr>
            <a:spLocks noGrp="1" noChangeArrowheads="1"/>
          </p:cNvSpPr>
          <p:nvPr>
            <p:ph type="body" idx="4294967295"/>
          </p:nvPr>
        </p:nvSpPr>
        <p:spPr>
          <a:xfrm>
            <a:off x="700088" y="1189038"/>
            <a:ext cx="8031162" cy="4362450"/>
          </a:xfrm>
        </p:spPr>
        <p:txBody>
          <a:bodyPr/>
          <a:lstStyle/>
          <a:p>
            <a:pPr marL="182563" indent="-182563" eaLnBrk="1" hangingPunct="1">
              <a:lnSpc>
                <a:spcPct val="120000"/>
              </a:lnSpc>
              <a:spcBef>
                <a:spcPct val="0"/>
              </a:spcBef>
              <a:defRPr/>
            </a:pPr>
            <a:r>
              <a:rPr lang="en-GB" altLang="en-US" dirty="0" smtClean="0">
                <a:solidFill>
                  <a:schemeClr val="tx1"/>
                </a:solidFill>
              </a:rPr>
              <a:t>La OEP</a:t>
            </a:r>
          </a:p>
          <a:p>
            <a:pPr marL="182563" indent="-182563" eaLnBrk="1" hangingPunct="1">
              <a:lnSpc>
                <a:spcPct val="120000"/>
              </a:lnSpc>
              <a:spcBef>
                <a:spcPct val="0"/>
              </a:spcBef>
              <a:defRPr/>
            </a:pPr>
            <a:r>
              <a:rPr lang="en-GB" altLang="en-US" dirty="0" err="1" smtClean="0">
                <a:solidFill>
                  <a:schemeClr val="tx1"/>
                </a:solidFill>
              </a:rPr>
              <a:t>Cómo</a:t>
            </a:r>
            <a:r>
              <a:rPr lang="en-GB" altLang="en-US" dirty="0" smtClean="0">
                <a:solidFill>
                  <a:schemeClr val="tx1"/>
                </a:solidFill>
              </a:rPr>
              <a:t> </a:t>
            </a:r>
            <a:r>
              <a:rPr lang="en-GB" altLang="en-US" dirty="0" err="1" smtClean="0">
                <a:solidFill>
                  <a:schemeClr val="tx1"/>
                </a:solidFill>
              </a:rPr>
              <a:t>funcionan</a:t>
            </a:r>
            <a:r>
              <a:rPr lang="en-GB" altLang="en-US" dirty="0" smtClean="0">
                <a:solidFill>
                  <a:schemeClr val="tx1"/>
                </a:solidFill>
              </a:rPr>
              <a:t> </a:t>
            </a:r>
            <a:r>
              <a:rPr lang="en-GB" altLang="en-US" dirty="0" err="1" smtClean="0">
                <a:solidFill>
                  <a:schemeClr val="tx1"/>
                </a:solidFill>
              </a:rPr>
              <a:t>las</a:t>
            </a:r>
            <a:r>
              <a:rPr lang="en-GB" altLang="en-US" dirty="0" smtClean="0">
                <a:solidFill>
                  <a:schemeClr val="tx1"/>
                </a:solidFill>
              </a:rPr>
              <a:t> </a:t>
            </a:r>
            <a:r>
              <a:rPr lang="en-GB" altLang="en-US" dirty="0" err="1" smtClean="0">
                <a:solidFill>
                  <a:schemeClr val="tx1"/>
                </a:solidFill>
              </a:rPr>
              <a:t>patentes</a:t>
            </a:r>
            <a:endParaRPr lang="en-GB" altLang="en-US" dirty="0" smtClean="0">
              <a:solidFill>
                <a:schemeClr val="tx1"/>
              </a:solidFill>
            </a:endParaRPr>
          </a:p>
          <a:p>
            <a:pPr eaLnBrk="1" hangingPunct="1">
              <a:lnSpc>
                <a:spcPct val="120000"/>
              </a:lnSpc>
              <a:spcBef>
                <a:spcPct val="0"/>
              </a:spcBef>
              <a:buFont typeface="Wingdings" panose="05000000000000000000" pitchFamily="2" charset="2"/>
              <a:buChar char="Ø"/>
              <a:defRPr/>
            </a:pPr>
            <a:r>
              <a:rPr lang="es-ES" altLang="en-US" b="1" dirty="0" smtClean="0">
                <a:solidFill>
                  <a:srgbClr val="FF0000"/>
                </a:solidFill>
              </a:rPr>
              <a:t>Dónde se puede solicitar una patente</a:t>
            </a:r>
          </a:p>
          <a:p>
            <a:pPr marL="182563" indent="-182563" eaLnBrk="1" hangingPunct="1">
              <a:lnSpc>
                <a:spcPct val="120000"/>
              </a:lnSpc>
              <a:spcBef>
                <a:spcPct val="0"/>
              </a:spcBef>
              <a:defRPr/>
            </a:pPr>
            <a:r>
              <a:rPr lang="es-ES" altLang="en-US" dirty="0"/>
              <a:t>Porqué solicitar una patente</a:t>
            </a:r>
          </a:p>
          <a:p>
            <a:pPr marL="182563" indent="-182563" eaLnBrk="1" hangingPunct="1">
              <a:lnSpc>
                <a:spcPct val="120000"/>
              </a:lnSpc>
              <a:spcBef>
                <a:spcPct val="0"/>
              </a:spcBef>
              <a:defRPr/>
            </a:pPr>
            <a:r>
              <a:rPr lang="es-ES" altLang="en-US" dirty="0" smtClean="0"/>
              <a:t>Búsqueda de patentes para establecer el estado de la técnica</a:t>
            </a:r>
          </a:p>
          <a:p>
            <a:pPr marL="182563" indent="-182563" eaLnBrk="1" hangingPunct="1">
              <a:lnSpc>
                <a:spcPct val="120000"/>
              </a:lnSpc>
              <a:spcBef>
                <a:spcPct val="0"/>
              </a:spcBef>
              <a:defRPr/>
            </a:pPr>
            <a:endParaRPr lang="en-GB" altLang="en-US" sz="1800" dirty="0">
              <a:solidFill>
                <a:schemeClr val="tx1"/>
              </a:solidFill>
            </a:endParaRPr>
          </a:p>
          <a:p>
            <a:pPr marL="182563" indent="-182563" eaLnBrk="1" hangingPunct="1">
              <a:lnSpc>
                <a:spcPct val="120000"/>
              </a:lnSpc>
              <a:spcBef>
                <a:spcPct val="0"/>
              </a:spcBef>
              <a:defRPr/>
            </a:pPr>
            <a:endParaRPr lang="en-GB" altLang="en-US" sz="1800" dirty="0" smtClean="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p:txBody>
          <a:bodyPr/>
          <a:lstStyle/>
          <a:p>
            <a:r>
              <a:rPr lang="es-ES" altLang="en-US" smtClean="0"/>
              <a:t>¿Dónde se puede solicitar una patente?</a:t>
            </a:r>
          </a:p>
        </p:txBody>
      </p:sp>
      <p:sp>
        <p:nvSpPr>
          <p:cNvPr id="33795" name="Inhaltsplatzhalter 2"/>
          <p:cNvSpPr>
            <a:spLocks noGrp="1"/>
          </p:cNvSpPr>
          <p:nvPr>
            <p:ph idx="1"/>
          </p:nvPr>
        </p:nvSpPr>
        <p:spPr>
          <a:xfrm>
            <a:off x="611188" y="908050"/>
            <a:ext cx="7678737" cy="5445125"/>
          </a:xfrm>
        </p:spPr>
        <p:txBody>
          <a:bodyPr/>
          <a:lstStyle/>
          <a:p>
            <a:pPr marL="266700" indent="-266700">
              <a:lnSpc>
                <a:spcPct val="120000"/>
              </a:lnSpc>
              <a:spcBef>
                <a:spcPct val="0"/>
              </a:spcBef>
            </a:pPr>
            <a:r>
              <a:rPr lang="es-ES" altLang="en-US" sz="1600" b="1" smtClean="0"/>
              <a:t>Oficinas nacionales de patentes (En España: Oficina Española de Patentes y Marcas OEPM)</a:t>
            </a:r>
          </a:p>
          <a:p>
            <a:pPr marL="534988" lvl="1" indent="-266700">
              <a:lnSpc>
                <a:spcPct val="120000"/>
              </a:lnSpc>
              <a:spcBef>
                <a:spcPct val="0"/>
              </a:spcBef>
            </a:pPr>
            <a:r>
              <a:rPr lang="es-ES" altLang="en-US" sz="1600" smtClean="0"/>
              <a:t>Las patentes nacionales </a:t>
            </a:r>
            <a:r>
              <a:rPr lang="es-ES" altLang="en-US" sz="1600" b="1" smtClean="0"/>
              <a:t>sólo son válidas en el país de concesión.</a:t>
            </a:r>
          </a:p>
          <a:p>
            <a:pPr marL="534988" lvl="1" indent="-266700">
              <a:lnSpc>
                <a:spcPct val="120000"/>
              </a:lnSpc>
              <a:spcBef>
                <a:spcPct val="0"/>
              </a:spcBef>
            </a:pPr>
            <a:r>
              <a:rPr lang="es-ES" altLang="en-US" sz="1600" smtClean="0"/>
              <a:t>Los no residentes también pueden solicitar patentes.</a:t>
            </a:r>
          </a:p>
          <a:p>
            <a:pPr marL="534988" lvl="1" indent="-266700">
              <a:lnSpc>
                <a:spcPct val="120000"/>
              </a:lnSpc>
              <a:spcBef>
                <a:spcPct val="0"/>
              </a:spcBef>
            </a:pPr>
            <a:r>
              <a:rPr lang="es-ES" altLang="en-US" sz="1600" smtClean="0"/>
              <a:t>Derecho de “prioridad” de un año para solicitudes posteriores.</a:t>
            </a:r>
          </a:p>
          <a:p>
            <a:pPr marL="534988" lvl="1" indent="-266700">
              <a:lnSpc>
                <a:spcPct val="120000"/>
              </a:lnSpc>
              <a:spcBef>
                <a:spcPct val="0"/>
              </a:spcBef>
            </a:pPr>
            <a:endParaRPr lang="es-ES" altLang="en-US" sz="1600" smtClean="0"/>
          </a:p>
          <a:p>
            <a:pPr marL="266700" indent="-266700">
              <a:lnSpc>
                <a:spcPct val="120000"/>
              </a:lnSpc>
              <a:spcBef>
                <a:spcPct val="0"/>
              </a:spcBef>
            </a:pPr>
            <a:r>
              <a:rPr lang="es-ES" altLang="en-US" sz="1600" b="1" smtClean="0"/>
              <a:t>Oficina Europea de Patentes</a:t>
            </a:r>
          </a:p>
          <a:p>
            <a:pPr marL="534988" lvl="1" indent="-266700">
              <a:lnSpc>
                <a:spcPct val="120000"/>
              </a:lnSpc>
              <a:spcBef>
                <a:spcPct val="0"/>
              </a:spcBef>
            </a:pPr>
            <a:r>
              <a:rPr lang="es-ES" altLang="en-US" sz="1600" smtClean="0"/>
              <a:t>La patente europea </a:t>
            </a:r>
            <a:r>
              <a:rPr lang="es-ES" altLang="en-US" sz="1600" b="1" smtClean="0"/>
              <a:t>equivale a las patentes nacionales </a:t>
            </a:r>
            <a:r>
              <a:rPr lang="es-ES" altLang="en-US" sz="1600" smtClean="0"/>
              <a:t>en los países en los que se conceda (el solicitante elige los países).</a:t>
            </a:r>
          </a:p>
          <a:p>
            <a:pPr marL="534988" lvl="1" indent="-266700">
              <a:lnSpc>
                <a:spcPct val="120000"/>
              </a:lnSpc>
              <a:spcBef>
                <a:spcPct val="0"/>
              </a:spcBef>
            </a:pPr>
            <a:endParaRPr lang="es-ES" altLang="en-US" sz="1600" smtClean="0"/>
          </a:p>
          <a:p>
            <a:pPr marL="266700" indent="-266700">
              <a:lnSpc>
                <a:spcPct val="120000"/>
              </a:lnSpc>
              <a:spcBef>
                <a:spcPct val="0"/>
              </a:spcBef>
            </a:pPr>
            <a:r>
              <a:rPr lang="es-ES" altLang="en-US" sz="1600" b="1" smtClean="0"/>
              <a:t>Al amparo del Tratado de Cooperación en materia de Patentes (</a:t>
            </a:r>
            <a:r>
              <a:rPr lang="es-ES" altLang="en-US" sz="1600" b="1" i="1" smtClean="0"/>
              <a:t>Patent Cooperation Treaty (PCT)</a:t>
            </a:r>
            <a:r>
              <a:rPr lang="es-ES" altLang="en-US" sz="1600" b="1" smtClean="0"/>
              <a:t>)</a:t>
            </a:r>
            <a:endParaRPr lang="es-ES" altLang="en-US" sz="1600" smtClean="0"/>
          </a:p>
          <a:p>
            <a:pPr marL="534988" lvl="1" indent="-266700">
              <a:lnSpc>
                <a:spcPct val="120000"/>
              </a:lnSpc>
              <a:spcBef>
                <a:spcPct val="0"/>
              </a:spcBef>
            </a:pPr>
            <a:r>
              <a:rPr lang="es-ES" altLang="en-US" sz="1600" smtClean="0"/>
              <a:t>Una única solicitud sirve para hasta 141 países.</a:t>
            </a:r>
          </a:p>
          <a:p>
            <a:pPr marL="534988" lvl="1" indent="-266700">
              <a:lnSpc>
                <a:spcPct val="120000"/>
              </a:lnSpc>
              <a:spcBef>
                <a:spcPct val="0"/>
              </a:spcBef>
            </a:pPr>
            <a:r>
              <a:rPr lang="es-ES" altLang="en-US" sz="1600" smtClean="0"/>
              <a:t>Tras la fase de solicitud inicial, la solicitud internacional da lugar a múltiples procedimientos de examen de patentes nacionales.</a:t>
            </a:r>
          </a:p>
          <a:p>
            <a:pPr marL="534988" lvl="1" indent="-266700">
              <a:lnSpc>
                <a:spcPct val="120000"/>
              </a:lnSpc>
              <a:spcBef>
                <a:spcPct val="0"/>
              </a:spcBef>
            </a:pPr>
            <a:r>
              <a:rPr lang="es-ES" altLang="en-US" sz="1600" b="1" smtClean="0"/>
              <a:t>Las decisiones que entrañen costes pueden demorarse </a:t>
            </a:r>
            <a:r>
              <a:rPr lang="es-ES" altLang="en-US" sz="1600" smtClean="0"/>
              <a:t>hasta 30-31 meses tras la presentación de la solicitud (por ejemplo, la elección de los países donde presentar la solicitud).</a:t>
            </a:r>
          </a:p>
          <a:p>
            <a:pPr marL="266700" indent="-266700">
              <a:lnSpc>
                <a:spcPct val="120000"/>
              </a:lnSpc>
              <a:spcBef>
                <a:spcPct val="0"/>
              </a:spcBef>
            </a:pPr>
            <a:r>
              <a:rPr lang="es-ES" altLang="en-US" sz="1600" b="1" smtClean="0">
                <a:solidFill>
                  <a:schemeClr val="accent1"/>
                </a:solidFill>
              </a:rPr>
              <a:t>¡No existen las patentes internacionales!</a:t>
            </a:r>
          </a:p>
          <a:p>
            <a:pPr marL="266700" indent="-266700">
              <a:lnSpc>
                <a:spcPct val="120000"/>
              </a:lnSpc>
              <a:spcBef>
                <a:spcPct val="0"/>
              </a:spcBef>
            </a:pPr>
            <a:endParaRPr lang="es-ES" altLang="en-US" sz="160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es-ES" altLang="en-US" sz="2000" smtClean="0"/>
              <a:t>El procedimiento de concesión de patentes ante la OEPM</a:t>
            </a:r>
          </a:p>
        </p:txBody>
      </p:sp>
      <p:cxnSp>
        <p:nvCxnSpPr>
          <p:cNvPr id="4" name="Gerade Verbindung mit Pfeil 3"/>
          <p:cNvCxnSpPr/>
          <p:nvPr/>
        </p:nvCxnSpPr>
        <p:spPr>
          <a:xfrm>
            <a:off x="1428750" y="2143125"/>
            <a:ext cx="73025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Ellipse 4"/>
          <p:cNvSpPr>
            <a:spLocks noChangeArrowheads="1"/>
          </p:cNvSpPr>
          <p:nvPr/>
        </p:nvSpPr>
        <p:spPr bwMode="auto">
          <a:xfrm flipV="1">
            <a:off x="1428750" y="2071688"/>
            <a:ext cx="46038" cy="142875"/>
          </a:xfrm>
          <a:prstGeom prst="ellipse">
            <a:avLst/>
          </a:prstGeom>
          <a:solidFill>
            <a:schemeClr val="accent1"/>
          </a:solidFill>
          <a:ln w="25400" algn="ctr">
            <a:solidFill>
              <a:schemeClr val="accent1"/>
            </a:solidFill>
            <a:round/>
            <a:headEnd/>
            <a:tailEnd/>
          </a:ln>
        </p:spPr>
        <p:txBody>
          <a:bodyPr anchor="ctr"/>
          <a:lstStyle/>
          <a:p>
            <a:pPr algn="ctr">
              <a:defRPr/>
            </a:pPr>
            <a:endParaRPr lang="en-US" sz="2000" dirty="0">
              <a:solidFill>
                <a:schemeClr val="lt1"/>
              </a:solidFill>
              <a:latin typeface="+mn-lt"/>
              <a:cs typeface="+mn-cs"/>
            </a:endParaRPr>
          </a:p>
        </p:txBody>
      </p:sp>
      <p:sp>
        <p:nvSpPr>
          <p:cNvPr id="6" name="Ellipse 5"/>
          <p:cNvSpPr>
            <a:spLocks noChangeArrowheads="1"/>
          </p:cNvSpPr>
          <p:nvPr/>
        </p:nvSpPr>
        <p:spPr bwMode="auto">
          <a:xfrm flipH="1">
            <a:off x="2260600" y="2097088"/>
            <a:ext cx="46038" cy="46037"/>
          </a:xfrm>
          <a:prstGeom prst="ellipse">
            <a:avLst/>
          </a:prstGeom>
          <a:solidFill>
            <a:schemeClr val="accent1"/>
          </a:solidFill>
          <a:ln w="25400" algn="ctr">
            <a:solidFill>
              <a:schemeClr val="accent1"/>
            </a:solidFill>
            <a:round/>
            <a:headEnd/>
            <a:tailEnd/>
          </a:ln>
        </p:spPr>
        <p:txBody>
          <a:bodyPr anchor="ctr"/>
          <a:lstStyle/>
          <a:p>
            <a:pPr algn="ctr">
              <a:defRPr/>
            </a:pPr>
            <a:endParaRPr lang="en-US" sz="2000" dirty="0">
              <a:solidFill>
                <a:schemeClr val="lt1"/>
              </a:solidFill>
              <a:latin typeface="+mn-lt"/>
              <a:cs typeface="+mn-cs"/>
            </a:endParaRPr>
          </a:p>
        </p:txBody>
      </p:sp>
      <p:sp>
        <p:nvSpPr>
          <p:cNvPr id="7" name="Ellipse 6"/>
          <p:cNvSpPr>
            <a:spLocks noChangeArrowheads="1"/>
          </p:cNvSpPr>
          <p:nvPr/>
        </p:nvSpPr>
        <p:spPr bwMode="auto">
          <a:xfrm>
            <a:off x="6000750" y="2643188"/>
            <a:ext cx="1643063" cy="2286000"/>
          </a:xfrm>
          <a:prstGeom prst="ellipse">
            <a:avLst/>
          </a:prstGeom>
          <a:noFill/>
          <a:ln w="25400" algn="ctr">
            <a:noFill/>
            <a:round/>
            <a:headEnd/>
            <a:tailEnd/>
          </a:ln>
        </p:spPr>
        <p:txBody>
          <a:bodyPr anchor="ctr"/>
          <a:lstStyle/>
          <a:p>
            <a:pPr algn="ctr">
              <a:defRPr/>
            </a:pPr>
            <a:endParaRPr lang="en-US" sz="2000" dirty="0">
              <a:solidFill>
                <a:schemeClr val="bg2"/>
              </a:solidFill>
              <a:latin typeface="+mn-lt"/>
              <a:cs typeface="+mn-cs"/>
            </a:endParaRPr>
          </a:p>
        </p:txBody>
      </p:sp>
      <p:sp>
        <p:nvSpPr>
          <p:cNvPr id="8" name="Ellipse 7"/>
          <p:cNvSpPr>
            <a:spLocks noChangeArrowheads="1"/>
          </p:cNvSpPr>
          <p:nvPr/>
        </p:nvSpPr>
        <p:spPr bwMode="auto">
          <a:xfrm flipV="1">
            <a:off x="5929313" y="2071688"/>
            <a:ext cx="71437" cy="71437"/>
          </a:xfrm>
          <a:prstGeom prst="ellipse">
            <a:avLst/>
          </a:prstGeom>
          <a:solidFill>
            <a:schemeClr val="accent1"/>
          </a:solidFill>
          <a:ln w="25400" algn="ctr">
            <a:solidFill>
              <a:schemeClr val="accent1"/>
            </a:solidFill>
            <a:round/>
            <a:headEnd/>
            <a:tailEnd/>
          </a:ln>
        </p:spPr>
        <p:txBody>
          <a:bodyPr anchor="ctr"/>
          <a:lstStyle/>
          <a:p>
            <a:pPr algn="ctr">
              <a:defRPr/>
            </a:pPr>
            <a:endParaRPr lang="en-US" sz="2000" dirty="0">
              <a:solidFill>
                <a:schemeClr val="lt1"/>
              </a:solidFill>
              <a:latin typeface="+mn-lt"/>
              <a:cs typeface="+mn-cs"/>
            </a:endParaRPr>
          </a:p>
        </p:txBody>
      </p:sp>
      <p:sp>
        <p:nvSpPr>
          <p:cNvPr id="9" name="Ellipse 8"/>
          <p:cNvSpPr>
            <a:spLocks noChangeArrowheads="1"/>
          </p:cNvSpPr>
          <p:nvPr/>
        </p:nvSpPr>
        <p:spPr bwMode="auto">
          <a:xfrm flipH="1" flipV="1">
            <a:off x="7546975" y="2071688"/>
            <a:ext cx="46038" cy="214312"/>
          </a:xfrm>
          <a:prstGeom prst="ellipse">
            <a:avLst/>
          </a:prstGeom>
          <a:solidFill>
            <a:schemeClr val="accent1"/>
          </a:solidFill>
          <a:ln w="25400" algn="ctr">
            <a:solidFill>
              <a:schemeClr val="accent1"/>
            </a:solidFill>
            <a:round/>
            <a:headEnd/>
            <a:tailEnd/>
          </a:ln>
        </p:spPr>
        <p:txBody>
          <a:bodyPr anchor="ctr"/>
          <a:lstStyle/>
          <a:p>
            <a:pPr algn="ctr">
              <a:defRPr/>
            </a:pPr>
            <a:endParaRPr lang="en-US" sz="2000" dirty="0">
              <a:solidFill>
                <a:schemeClr val="lt1"/>
              </a:solidFill>
              <a:latin typeface="+mn-lt"/>
              <a:cs typeface="+mn-cs"/>
            </a:endParaRPr>
          </a:p>
        </p:txBody>
      </p:sp>
      <p:sp>
        <p:nvSpPr>
          <p:cNvPr id="34825" name="Textfeld 9"/>
          <p:cNvSpPr txBox="1">
            <a:spLocks noChangeArrowheads="1"/>
          </p:cNvSpPr>
          <p:nvPr/>
        </p:nvSpPr>
        <p:spPr bwMode="auto">
          <a:xfrm>
            <a:off x="760413" y="1735138"/>
            <a:ext cx="104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a:solidFill>
                  <a:schemeClr val="tx1"/>
                </a:solidFill>
              </a:rPr>
              <a:t>Solicitud</a:t>
            </a:r>
          </a:p>
        </p:txBody>
      </p:sp>
      <p:sp>
        <p:nvSpPr>
          <p:cNvPr id="34826" name="Textfeld 11"/>
          <p:cNvSpPr txBox="1">
            <a:spLocks noChangeArrowheads="1"/>
          </p:cNvSpPr>
          <p:nvPr/>
        </p:nvSpPr>
        <p:spPr bwMode="auto">
          <a:xfrm>
            <a:off x="1857375" y="1357313"/>
            <a:ext cx="13001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a:solidFill>
                  <a:schemeClr val="tx1"/>
                </a:solidFill>
              </a:rPr>
              <a:t>Petición del IET</a:t>
            </a:r>
          </a:p>
        </p:txBody>
      </p:sp>
      <p:sp>
        <p:nvSpPr>
          <p:cNvPr id="34827" name="Textfeld 12"/>
          <p:cNvSpPr txBox="1">
            <a:spLocks noChangeArrowheads="1"/>
          </p:cNvSpPr>
          <p:nvPr/>
        </p:nvSpPr>
        <p:spPr bwMode="auto">
          <a:xfrm>
            <a:off x="3000375" y="1357313"/>
            <a:ext cx="2236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a:solidFill>
                  <a:schemeClr val="tx1"/>
                </a:solidFill>
              </a:rPr>
              <a:t>Publicación de </a:t>
            </a:r>
          </a:p>
          <a:p>
            <a:pPr eaLnBrk="1" hangingPunct="1">
              <a:spcBef>
                <a:spcPct val="0"/>
              </a:spcBef>
              <a:buFontTx/>
              <a:buNone/>
            </a:pPr>
            <a:r>
              <a:rPr lang="es-ES" altLang="en-US" sz="1800">
                <a:solidFill>
                  <a:schemeClr val="tx1"/>
                </a:solidFill>
              </a:rPr>
              <a:t>la solicitud y del IET</a:t>
            </a:r>
          </a:p>
        </p:txBody>
      </p:sp>
      <p:sp>
        <p:nvSpPr>
          <p:cNvPr id="34828" name="Textfeld 13"/>
          <p:cNvSpPr txBox="1">
            <a:spLocks noChangeArrowheads="1"/>
          </p:cNvSpPr>
          <p:nvPr/>
        </p:nvSpPr>
        <p:spPr bwMode="auto">
          <a:xfrm>
            <a:off x="5143500" y="1000125"/>
            <a:ext cx="1714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a:solidFill>
                  <a:schemeClr val="tx1"/>
                </a:solidFill>
              </a:rPr>
              <a:t>Procedimiento general de concesión</a:t>
            </a:r>
          </a:p>
        </p:txBody>
      </p:sp>
      <p:sp>
        <p:nvSpPr>
          <p:cNvPr id="34829" name="Pfeil nach rechts 19"/>
          <p:cNvSpPr>
            <a:spLocks noChangeArrowheads="1"/>
          </p:cNvSpPr>
          <p:nvPr/>
        </p:nvSpPr>
        <p:spPr bwMode="auto">
          <a:xfrm>
            <a:off x="1500188" y="2465388"/>
            <a:ext cx="2500312" cy="534987"/>
          </a:xfrm>
          <a:prstGeom prst="rightArrow">
            <a:avLst>
              <a:gd name="adj1" fmla="val 99426"/>
              <a:gd name="adj2" fmla="val 49981"/>
            </a:avLst>
          </a:prstGeom>
          <a:solidFill>
            <a:schemeClr val="accent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lgn="ctr" eaLnBrk="1" hangingPunct="1">
              <a:spcBef>
                <a:spcPct val="0"/>
              </a:spcBef>
              <a:buFontTx/>
              <a:buNone/>
            </a:pPr>
            <a:r>
              <a:rPr lang="es-ES" altLang="en-US" sz="1800">
                <a:solidFill>
                  <a:srgbClr val="FFFFFF"/>
                </a:solidFill>
              </a:rPr>
              <a:t>18 meses</a:t>
            </a:r>
          </a:p>
        </p:txBody>
      </p:sp>
      <p:sp>
        <p:nvSpPr>
          <p:cNvPr id="34830" name="Text Box 22"/>
          <p:cNvSpPr txBox="1">
            <a:spLocks noChangeArrowheads="1"/>
          </p:cNvSpPr>
          <p:nvPr/>
        </p:nvSpPr>
        <p:spPr bwMode="auto">
          <a:xfrm>
            <a:off x="8315325" y="80963"/>
            <a:ext cx="828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50000"/>
              </a:spcBef>
              <a:buFontTx/>
              <a:buNone/>
            </a:pPr>
            <a:r>
              <a:rPr lang="en-GB" altLang="en-US" sz="1200">
                <a:solidFill>
                  <a:schemeClr val="accent1"/>
                </a:solidFill>
              </a:rPr>
              <a:t>Optional</a:t>
            </a:r>
          </a:p>
        </p:txBody>
      </p:sp>
      <p:sp>
        <p:nvSpPr>
          <p:cNvPr id="34831" name="33 Rectángulo"/>
          <p:cNvSpPr>
            <a:spLocks noChangeArrowheads="1"/>
          </p:cNvSpPr>
          <p:nvPr/>
        </p:nvSpPr>
        <p:spPr bwMode="auto">
          <a:xfrm>
            <a:off x="5072063" y="2566988"/>
            <a:ext cx="1857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a:solidFill>
                  <a:schemeClr val="tx1"/>
                </a:solidFill>
              </a:rPr>
              <a:t>Procedimiento  </a:t>
            </a:r>
          </a:p>
          <a:p>
            <a:pPr eaLnBrk="1" hangingPunct="1">
              <a:spcBef>
                <a:spcPct val="0"/>
              </a:spcBef>
              <a:buFontTx/>
              <a:buNone/>
            </a:pPr>
            <a:r>
              <a:rPr lang="es-ES" altLang="en-US" sz="1800">
                <a:solidFill>
                  <a:schemeClr val="tx1"/>
                </a:solidFill>
              </a:rPr>
              <a:t>concesión </a:t>
            </a:r>
          </a:p>
          <a:p>
            <a:pPr eaLnBrk="1" hangingPunct="1">
              <a:spcBef>
                <a:spcPct val="0"/>
              </a:spcBef>
              <a:buFontTx/>
              <a:buNone/>
            </a:pPr>
            <a:r>
              <a:rPr lang="es-ES" altLang="en-US" sz="1800">
                <a:solidFill>
                  <a:schemeClr val="tx1"/>
                </a:solidFill>
              </a:rPr>
              <a:t>con examen previo</a:t>
            </a:r>
          </a:p>
        </p:txBody>
      </p:sp>
      <p:sp>
        <p:nvSpPr>
          <p:cNvPr id="34832" name="48 CuadroTexto"/>
          <p:cNvSpPr txBox="1">
            <a:spLocks noChangeArrowheads="1"/>
          </p:cNvSpPr>
          <p:nvPr/>
        </p:nvSpPr>
        <p:spPr bwMode="auto">
          <a:xfrm>
            <a:off x="7143750" y="1143000"/>
            <a:ext cx="157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a:solidFill>
                  <a:schemeClr val="tx1"/>
                </a:solidFill>
              </a:rPr>
              <a:t>Concesión</a:t>
            </a:r>
          </a:p>
        </p:txBody>
      </p:sp>
      <p:sp>
        <p:nvSpPr>
          <p:cNvPr id="34833" name="49 Rectángulo"/>
          <p:cNvSpPr>
            <a:spLocks noChangeArrowheads="1"/>
          </p:cNvSpPr>
          <p:nvPr/>
        </p:nvSpPr>
        <p:spPr bwMode="auto">
          <a:xfrm>
            <a:off x="6919913" y="2857500"/>
            <a:ext cx="22240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a:solidFill>
                  <a:schemeClr val="tx1"/>
                </a:solidFill>
              </a:rPr>
              <a:t>Concesión</a:t>
            </a:r>
          </a:p>
          <a:p>
            <a:pPr eaLnBrk="1" hangingPunct="1">
              <a:spcBef>
                <a:spcPct val="0"/>
              </a:spcBef>
              <a:buFontTx/>
              <a:buNone/>
            </a:pPr>
            <a:r>
              <a:rPr lang="es-ES" altLang="en-US" sz="1800">
                <a:solidFill>
                  <a:schemeClr val="tx1"/>
                </a:solidFill>
              </a:rPr>
              <a:t>Denegación total</a:t>
            </a:r>
          </a:p>
          <a:p>
            <a:pPr eaLnBrk="1" hangingPunct="1">
              <a:spcBef>
                <a:spcPct val="0"/>
              </a:spcBef>
              <a:buFontTx/>
              <a:buNone/>
            </a:pPr>
            <a:r>
              <a:rPr lang="es-ES" altLang="en-US" sz="1800">
                <a:solidFill>
                  <a:schemeClr val="tx1"/>
                </a:solidFill>
              </a:rPr>
              <a:t>Denegación  parcial</a:t>
            </a:r>
          </a:p>
        </p:txBody>
      </p:sp>
      <p:sp>
        <p:nvSpPr>
          <p:cNvPr id="34834" name="22 Rectángulo"/>
          <p:cNvSpPr>
            <a:spLocks noChangeArrowheads="1"/>
          </p:cNvSpPr>
          <p:nvPr/>
        </p:nvSpPr>
        <p:spPr bwMode="auto">
          <a:xfrm flipH="1">
            <a:off x="3071813" y="5635625"/>
            <a:ext cx="46037" cy="369888"/>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endParaRPr lang="es-ES" altLang="en-US" sz="1800">
              <a:solidFill>
                <a:schemeClr val="tx1"/>
              </a:solidFill>
            </a:endParaRPr>
          </a:p>
        </p:txBody>
      </p:sp>
      <p:sp>
        <p:nvSpPr>
          <p:cNvPr id="26" name="Ellipse 7"/>
          <p:cNvSpPr>
            <a:spLocks noChangeArrowheads="1"/>
          </p:cNvSpPr>
          <p:nvPr/>
        </p:nvSpPr>
        <p:spPr bwMode="auto">
          <a:xfrm>
            <a:off x="4000500" y="2143125"/>
            <a:ext cx="46038" cy="46038"/>
          </a:xfrm>
          <a:prstGeom prst="ellipse">
            <a:avLst/>
          </a:prstGeom>
          <a:solidFill>
            <a:schemeClr val="accent1"/>
          </a:solidFill>
          <a:ln w="25400" algn="ctr">
            <a:solidFill>
              <a:schemeClr val="accent1"/>
            </a:solidFill>
            <a:round/>
            <a:headEnd/>
            <a:tailEnd/>
          </a:ln>
        </p:spPr>
        <p:txBody>
          <a:bodyPr anchor="ctr"/>
          <a:lstStyle/>
          <a:p>
            <a:pPr algn="ctr">
              <a:defRPr/>
            </a:pPr>
            <a:endParaRPr lang="en-US" sz="2000" dirty="0">
              <a:solidFill>
                <a:schemeClr val="lt1"/>
              </a:solidFill>
              <a:latin typeface="+mn-lt"/>
              <a:cs typeface="+mn-cs"/>
            </a:endParaRPr>
          </a:p>
        </p:txBody>
      </p:sp>
      <p:sp>
        <p:nvSpPr>
          <p:cNvPr id="34836" name="Pfeil nach rechts 19"/>
          <p:cNvSpPr>
            <a:spLocks noChangeArrowheads="1"/>
          </p:cNvSpPr>
          <p:nvPr/>
        </p:nvSpPr>
        <p:spPr bwMode="auto">
          <a:xfrm>
            <a:off x="1500188" y="4286250"/>
            <a:ext cx="6143625" cy="534988"/>
          </a:xfrm>
          <a:prstGeom prst="rightArrow">
            <a:avLst>
              <a:gd name="adj1" fmla="val 99426"/>
              <a:gd name="adj2" fmla="val 49975"/>
            </a:avLst>
          </a:prstGeom>
          <a:solidFill>
            <a:schemeClr val="accent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lgn="ctr" eaLnBrk="1" hangingPunct="1">
              <a:spcBef>
                <a:spcPct val="0"/>
              </a:spcBef>
              <a:buFontTx/>
              <a:buNone/>
            </a:pPr>
            <a:r>
              <a:rPr lang="es-ES" altLang="en-US" sz="1800">
                <a:solidFill>
                  <a:srgbClr val="FFFFFF"/>
                </a:solidFill>
              </a:rPr>
              <a:t>26-36  meses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p:txBody>
          <a:bodyPr/>
          <a:lstStyle/>
          <a:p>
            <a:r>
              <a:rPr lang="es-ES" altLang="en-US" sz="2000" smtClean="0"/>
              <a:t>El procedimiento de concesión de patentes ante la OEP</a:t>
            </a:r>
          </a:p>
        </p:txBody>
      </p:sp>
      <p:cxnSp>
        <p:nvCxnSpPr>
          <p:cNvPr id="4" name="Gerade Verbindung mit Pfeil 3"/>
          <p:cNvCxnSpPr/>
          <p:nvPr/>
        </p:nvCxnSpPr>
        <p:spPr>
          <a:xfrm>
            <a:off x="1381125" y="2171700"/>
            <a:ext cx="73025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Ellipse 4"/>
          <p:cNvSpPr>
            <a:spLocks noChangeArrowheads="1"/>
          </p:cNvSpPr>
          <p:nvPr/>
        </p:nvSpPr>
        <p:spPr bwMode="auto">
          <a:xfrm>
            <a:off x="1381125" y="2136775"/>
            <a:ext cx="73025" cy="73025"/>
          </a:xfrm>
          <a:prstGeom prst="ellipse">
            <a:avLst/>
          </a:prstGeom>
          <a:solidFill>
            <a:schemeClr val="accent1"/>
          </a:solidFill>
          <a:ln w="25400" algn="ctr">
            <a:solidFill>
              <a:schemeClr val="accent1"/>
            </a:solidFill>
            <a:round/>
            <a:headEnd/>
            <a:tailEnd/>
          </a:ln>
        </p:spPr>
        <p:txBody>
          <a:bodyPr anchor="ctr"/>
          <a:lstStyle/>
          <a:p>
            <a:pPr algn="ctr">
              <a:defRPr/>
            </a:pPr>
            <a:endParaRPr lang="en-US" sz="2000" dirty="0">
              <a:solidFill>
                <a:schemeClr val="lt1"/>
              </a:solidFill>
              <a:latin typeface="+mn-lt"/>
              <a:cs typeface="+mn-cs"/>
            </a:endParaRPr>
          </a:p>
        </p:txBody>
      </p:sp>
      <p:sp>
        <p:nvSpPr>
          <p:cNvPr id="6" name="Ellipse 5"/>
          <p:cNvSpPr>
            <a:spLocks noChangeArrowheads="1"/>
          </p:cNvSpPr>
          <p:nvPr/>
        </p:nvSpPr>
        <p:spPr bwMode="auto">
          <a:xfrm>
            <a:off x="2695575" y="2136775"/>
            <a:ext cx="73025" cy="73025"/>
          </a:xfrm>
          <a:prstGeom prst="ellipse">
            <a:avLst/>
          </a:prstGeom>
          <a:solidFill>
            <a:schemeClr val="accent1"/>
          </a:solidFill>
          <a:ln w="25400" algn="ctr">
            <a:solidFill>
              <a:schemeClr val="accent1"/>
            </a:solidFill>
            <a:round/>
            <a:headEnd/>
            <a:tailEnd/>
          </a:ln>
        </p:spPr>
        <p:txBody>
          <a:bodyPr anchor="ctr"/>
          <a:lstStyle/>
          <a:p>
            <a:pPr algn="ctr">
              <a:defRPr/>
            </a:pPr>
            <a:endParaRPr lang="en-US" sz="2000" dirty="0">
              <a:solidFill>
                <a:schemeClr val="lt1"/>
              </a:solidFill>
              <a:latin typeface="+mn-lt"/>
              <a:cs typeface="+mn-cs"/>
            </a:endParaRPr>
          </a:p>
        </p:txBody>
      </p:sp>
      <p:sp>
        <p:nvSpPr>
          <p:cNvPr id="7" name="Ellipse 6"/>
          <p:cNvSpPr>
            <a:spLocks noChangeArrowheads="1"/>
          </p:cNvSpPr>
          <p:nvPr/>
        </p:nvSpPr>
        <p:spPr bwMode="auto">
          <a:xfrm>
            <a:off x="4046538" y="2136775"/>
            <a:ext cx="73025" cy="73025"/>
          </a:xfrm>
          <a:prstGeom prst="ellipse">
            <a:avLst/>
          </a:prstGeom>
          <a:solidFill>
            <a:schemeClr val="accent1"/>
          </a:solidFill>
          <a:ln w="25400" algn="ctr">
            <a:solidFill>
              <a:schemeClr val="accent1"/>
            </a:solidFill>
            <a:round/>
            <a:headEnd/>
            <a:tailEnd/>
          </a:ln>
        </p:spPr>
        <p:txBody>
          <a:bodyPr anchor="ctr"/>
          <a:lstStyle/>
          <a:p>
            <a:pPr algn="ctr">
              <a:defRPr/>
            </a:pPr>
            <a:endParaRPr lang="en-US" sz="2000" dirty="0">
              <a:solidFill>
                <a:schemeClr val="lt1"/>
              </a:solidFill>
              <a:latin typeface="+mn-lt"/>
              <a:cs typeface="+mn-cs"/>
            </a:endParaRPr>
          </a:p>
        </p:txBody>
      </p:sp>
      <p:sp>
        <p:nvSpPr>
          <p:cNvPr id="8" name="Ellipse 7"/>
          <p:cNvSpPr>
            <a:spLocks noChangeArrowheads="1"/>
          </p:cNvSpPr>
          <p:nvPr/>
        </p:nvSpPr>
        <p:spPr bwMode="auto">
          <a:xfrm>
            <a:off x="6602413" y="2136775"/>
            <a:ext cx="73025" cy="73025"/>
          </a:xfrm>
          <a:prstGeom prst="ellipse">
            <a:avLst/>
          </a:prstGeom>
          <a:solidFill>
            <a:schemeClr val="accent1"/>
          </a:solidFill>
          <a:ln w="25400" algn="ctr">
            <a:solidFill>
              <a:schemeClr val="accent1"/>
            </a:solidFill>
            <a:round/>
            <a:headEnd/>
            <a:tailEnd/>
          </a:ln>
        </p:spPr>
        <p:txBody>
          <a:bodyPr anchor="ctr"/>
          <a:lstStyle/>
          <a:p>
            <a:pPr algn="ctr">
              <a:defRPr/>
            </a:pPr>
            <a:endParaRPr lang="en-US" sz="2000" dirty="0">
              <a:solidFill>
                <a:schemeClr val="lt1"/>
              </a:solidFill>
              <a:latin typeface="+mn-lt"/>
              <a:cs typeface="+mn-cs"/>
            </a:endParaRPr>
          </a:p>
        </p:txBody>
      </p:sp>
      <p:sp>
        <p:nvSpPr>
          <p:cNvPr id="9" name="Ellipse 8"/>
          <p:cNvSpPr>
            <a:spLocks noChangeArrowheads="1"/>
          </p:cNvSpPr>
          <p:nvPr/>
        </p:nvSpPr>
        <p:spPr bwMode="auto">
          <a:xfrm>
            <a:off x="8208963" y="2136775"/>
            <a:ext cx="73025" cy="73025"/>
          </a:xfrm>
          <a:prstGeom prst="ellipse">
            <a:avLst/>
          </a:prstGeom>
          <a:solidFill>
            <a:schemeClr val="accent1"/>
          </a:solidFill>
          <a:ln w="25400" algn="ctr">
            <a:solidFill>
              <a:schemeClr val="accent1"/>
            </a:solidFill>
            <a:round/>
            <a:headEnd/>
            <a:tailEnd/>
          </a:ln>
        </p:spPr>
        <p:txBody>
          <a:bodyPr anchor="ctr"/>
          <a:lstStyle/>
          <a:p>
            <a:pPr algn="ctr">
              <a:defRPr/>
            </a:pPr>
            <a:endParaRPr lang="en-US" sz="2000" dirty="0">
              <a:solidFill>
                <a:schemeClr val="lt1"/>
              </a:solidFill>
              <a:latin typeface="+mn-lt"/>
              <a:cs typeface="+mn-cs"/>
            </a:endParaRPr>
          </a:p>
        </p:txBody>
      </p:sp>
      <p:sp>
        <p:nvSpPr>
          <p:cNvPr id="35849" name="Textfeld 9"/>
          <p:cNvSpPr txBox="1">
            <a:spLocks noChangeArrowheads="1"/>
          </p:cNvSpPr>
          <p:nvPr/>
        </p:nvSpPr>
        <p:spPr bwMode="auto">
          <a:xfrm>
            <a:off x="760413" y="1735138"/>
            <a:ext cx="104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a:solidFill>
                  <a:schemeClr val="tx1"/>
                </a:solidFill>
              </a:rPr>
              <a:t>Solicitud</a:t>
            </a:r>
          </a:p>
        </p:txBody>
      </p:sp>
      <p:sp>
        <p:nvSpPr>
          <p:cNvPr id="35850" name="Textfeld 11"/>
          <p:cNvSpPr txBox="1">
            <a:spLocks noChangeArrowheads="1"/>
          </p:cNvSpPr>
          <p:nvPr/>
        </p:nvSpPr>
        <p:spPr bwMode="auto">
          <a:xfrm>
            <a:off x="2268538" y="1268413"/>
            <a:ext cx="130016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a:solidFill>
                  <a:schemeClr val="tx1"/>
                </a:solidFill>
              </a:rPr>
              <a:t>Informe </a:t>
            </a:r>
          </a:p>
          <a:p>
            <a:pPr eaLnBrk="1" hangingPunct="1">
              <a:spcBef>
                <a:spcPct val="0"/>
              </a:spcBef>
              <a:buFontTx/>
              <a:buNone/>
            </a:pPr>
            <a:r>
              <a:rPr lang="es-ES" altLang="en-US" sz="1800">
                <a:solidFill>
                  <a:schemeClr val="tx1"/>
                </a:solidFill>
              </a:rPr>
              <a:t>de búsqueda</a:t>
            </a:r>
          </a:p>
        </p:txBody>
      </p:sp>
      <p:sp>
        <p:nvSpPr>
          <p:cNvPr id="35851" name="Textfeld 12"/>
          <p:cNvSpPr txBox="1">
            <a:spLocks noChangeArrowheads="1"/>
          </p:cNvSpPr>
          <p:nvPr/>
        </p:nvSpPr>
        <p:spPr bwMode="auto">
          <a:xfrm>
            <a:off x="3573463" y="1454150"/>
            <a:ext cx="1733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a:solidFill>
                  <a:schemeClr val="tx1"/>
                </a:solidFill>
              </a:rPr>
              <a:t>Publicación de </a:t>
            </a:r>
          </a:p>
          <a:p>
            <a:pPr eaLnBrk="1" hangingPunct="1">
              <a:spcBef>
                <a:spcPct val="0"/>
              </a:spcBef>
              <a:buFontTx/>
              <a:buNone/>
            </a:pPr>
            <a:r>
              <a:rPr lang="es-ES" altLang="en-US" sz="1800">
                <a:solidFill>
                  <a:schemeClr val="tx1"/>
                </a:solidFill>
              </a:rPr>
              <a:t>la solicitud</a:t>
            </a:r>
          </a:p>
        </p:txBody>
      </p:sp>
      <p:sp>
        <p:nvSpPr>
          <p:cNvPr id="35852" name="Textfeld 13"/>
          <p:cNvSpPr txBox="1">
            <a:spLocks noChangeArrowheads="1"/>
          </p:cNvSpPr>
          <p:nvPr/>
        </p:nvSpPr>
        <p:spPr bwMode="auto">
          <a:xfrm>
            <a:off x="6129338" y="1268413"/>
            <a:ext cx="14668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a:solidFill>
                  <a:schemeClr val="tx1"/>
                </a:solidFill>
              </a:rPr>
              <a:t>Publicación </a:t>
            </a:r>
          </a:p>
          <a:p>
            <a:pPr eaLnBrk="1" hangingPunct="1">
              <a:spcBef>
                <a:spcPct val="0"/>
              </a:spcBef>
              <a:buFontTx/>
              <a:buNone/>
            </a:pPr>
            <a:r>
              <a:rPr lang="es-ES" altLang="en-US" sz="1800">
                <a:solidFill>
                  <a:schemeClr val="tx1"/>
                </a:solidFill>
              </a:rPr>
              <a:t>de la concesión</a:t>
            </a:r>
          </a:p>
        </p:txBody>
      </p:sp>
      <p:sp>
        <p:nvSpPr>
          <p:cNvPr id="35853" name="Textfeld 14"/>
          <p:cNvSpPr txBox="1">
            <a:spLocks noChangeArrowheads="1"/>
          </p:cNvSpPr>
          <p:nvPr/>
        </p:nvSpPr>
        <p:spPr bwMode="auto">
          <a:xfrm>
            <a:off x="7724775" y="1150938"/>
            <a:ext cx="14668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a:solidFill>
                  <a:schemeClr val="tx1"/>
                </a:solidFill>
              </a:rPr>
              <a:t>Extinción </a:t>
            </a:r>
          </a:p>
          <a:p>
            <a:pPr eaLnBrk="1" hangingPunct="1">
              <a:spcBef>
                <a:spcPct val="0"/>
              </a:spcBef>
              <a:buFontTx/>
              <a:buNone/>
            </a:pPr>
            <a:r>
              <a:rPr lang="es-ES" altLang="en-US" sz="1800">
                <a:solidFill>
                  <a:schemeClr val="tx1"/>
                </a:solidFill>
              </a:rPr>
              <a:t>del plazo</a:t>
            </a:r>
          </a:p>
          <a:p>
            <a:pPr eaLnBrk="1" hangingPunct="1">
              <a:spcBef>
                <a:spcPct val="0"/>
              </a:spcBef>
              <a:buFontTx/>
              <a:buNone/>
            </a:pPr>
            <a:r>
              <a:rPr lang="es-ES" altLang="en-US" sz="1800">
                <a:solidFill>
                  <a:schemeClr val="tx1"/>
                </a:solidFill>
              </a:rPr>
              <a:t>de oposición</a:t>
            </a:r>
          </a:p>
        </p:txBody>
      </p:sp>
      <p:sp>
        <p:nvSpPr>
          <p:cNvPr id="35854" name="Pfeil nach rechts 19"/>
          <p:cNvSpPr>
            <a:spLocks noChangeArrowheads="1"/>
          </p:cNvSpPr>
          <p:nvPr/>
        </p:nvSpPr>
        <p:spPr bwMode="auto">
          <a:xfrm>
            <a:off x="1381125" y="2465388"/>
            <a:ext cx="2665413" cy="474662"/>
          </a:xfrm>
          <a:prstGeom prst="rightArrow">
            <a:avLst>
              <a:gd name="adj1" fmla="val 99426"/>
              <a:gd name="adj2" fmla="val 49993"/>
            </a:avLst>
          </a:prstGeom>
          <a:solidFill>
            <a:schemeClr val="accent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lgn="ctr" eaLnBrk="1" hangingPunct="1">
              <a:spcBef>
                <a:spcPct val="0"/>
              </a:spcBef>
              <a:buFontTx/>
              <a:buNone/>
            </a:pPr>
            <a:r>
              <a:rPr lang="es-ES" altLang="en-US" sz="1800">
                <a:solidFill>
                  <a:srgbClr val="FFFFFF"/>
                </a:solidFill>
              </a:rPr>
              <a:t>18 meses</a:t>
            </a:r>
          </a:p>
        </p:txBody>
      </p:sp>
      <p:sp>
        <p:nvSpPr>
          <p:cNvPr id="35855" name="Pfeil nach rechts 20"/>
          <p:cNvSpPr>
            <a:spLocks noChangeArrowheads="1"/>
          </p:cNvSpPr>
          <p:nvPr/>
        </p:nvSpPr>
        <p:spPr bwMode="auto">
          <a:xfrm>
            <a:off x="1381125" y="3889375"/>
            <a:ext cx="5221288" cy="474663"/>
          </a:xfrm>
          <a:prstGeom prst="rightArrow">
            <a:avLst>
              <a:gd name="adj1" fmla="val 99426"/>
              <a:gd name="adj2" fmla="val 50009"/>
            </a:avLst>
          </a:prstGeom>
          <a:solidFill>
            <a:schemeClr val="accent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lgn="ctr" eaLnBrk="1" hangingPunct="1">
              <a:spcBef>
                <a:spcPct val="0"/>
              </a:spcBef>
              <a:buFontTx/>
              <a:buNone/>
            </a:pPr>
            <a:r>
              <a:rPr lang="es-ES" altLang="en-US" sz="1800">
                <a:solidFill>
                  <a:srgbClr val="FFFFFF"/>
                </a:solidFill>
              </a:rPr>
              <a:t>Aprox. 4-5 años</a:t>
            </a:r>
          </a:p>
        </p:txBody>
      </p:sp>
      <p:sp>
        <p:nvSpPr>
          <p:cNvPr id="35856" name="Pfeil nach rechts 21"/>
          <p:cNvSpPr>
            <a:spLocks noChangeArrowheads="1"/>
          </p:cNvSpPr>
          <p:nvPr/>
        </p:nvSpPr>
        <p:spPr bwMode="auto">
          <a:xfrm>
            <a:off x="6675438" y="3889375"/>
            <a:ext cx="1497012" cy="474663"/>
          </a:xfrm>
          <a:prstGeom prst="rightArrow">
            <a:avLst>
              <a:gd name="adj1" fmla="val 99426"/>
              <a:gd name="adj2" fmla="val 49994"/>
            </a:avLst>
          </a:prstGeom>
          <a:solidFill>
            <a:schemeClr val="accent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lgn="ctr" eaLnBrk="1" hangingPunct="1">
              <a:spcBef>
                <a:spcPct val="0"/>
              </a:spcBef>
              <a:buFontTx/>
              <a:buNone/>
            </a:pPr>
            <a:r>
              <a:rPr lang="es-ES" altLang="en-US" sz="1800">
                <a:solidFill>
                  <a:srgbClr val="FFFFFF"/>
                </a:solidFill>
              </a:rPr>
              <a:t>9 meses</a:t>
            </a:r>
          </a:p>
        </p:txBody>
      </p:sp>
      <p:cxnSp>
        <p:nvCxnSpPr>
          <p:cNvPr id="25" name="Gerade Verbindung 24"/>
          <p:cNvCxnSpPr/>
          <p:nvPr/>
        </p:nvCxnSpPr>
        <p:spPr>
          <a:xfrm rot="5400000">
            <a:off x="3697287" y="2590801"/>
            <a:ext cx="7715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rot="5400000">
            <a:off x="5526088" y="3286125"/>
            <a:ext cx="2227262"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rot="5400000">
            <a:off x="7131051" y="3286125"/>
            <a:ext cx="2227262"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860" name="Text Box 22"/>
          <p:cNvSpPr txBox="1">
            <a:spLocks noChangeArrowheads="1"/>
          </p:cNvSpPr>
          <p:nvPr/>
        </p:nvSpPr>
        <p:spPr bwMode="auto">
          <a:xfrm>
            <a:off x="8315325" y="80963"/>
            <a:ext cx="828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50000"/>
              </a:spcBef>
              <a:buFontTx/>
              <a:buNone/>
            </a:pPr>
            <a:r>
              <a:rPr lang="en-GB" altLang="en-US" sz="1200">
                <a:solidFill>
                  <a:schemeClr val="accent1"/>
                </a:solidFill>
              </a:rPr>
              <a:t>Optional</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00088" y="428625"/>
            <a:ext cx="7691437" cy="638175"/>
          </a:xfrm>
        </p:spPr>
        <p:txBody>
          <a:bodyPr/>
          <a:lstStyle/>
          <a:p>
            <a:pPr eaLnBrk="1" hangingPunct="1"/>
            <a:r>
              <a:rPr lang="en-GB" altLang="en-US" smtClean="0"/>
              <a:t>Índice</a:t>
            </a:r>
          </a:p>
        </p:txBody>
      </p:sp>
      <p:sp>
        <p:nvSpPr>
          <p:cNvPr id="18435" name="Rectangle 3"/>
          <p:cNvSpPr>
            <a:spLocks noGrp="1" noChangeArrowheads="1"/>
          </p:cNvSpPr>
          <p:nvPr>
            <p:ph type="body" idx="4294967295"/>
          </p:nvPr>
        </p:nvSpPr>
        <p:spPr>
          <a:xfrm>
            <a:off x="700088" y="1189038"/>
            <a:ext cx="8031162" cy="4362450"/>
          </a:xfrm>
        </p:spPr>
        <p:txBody>
          <a:bodyPr/>
          <a:lstStyle/>
          <a:p>
            <a:pPr marL="182563" indent="-182563" eaLnBrk="1" hangingPunct="1">
              <a:lnSpc>
                <a:spcPct val="120000"/>
              </a:lnSpc>
              <a:spcBef>
                <a:spcPct val="0"/>
              </a:spcBef>
            </a:pPr>
            <a:r>
              <a:rPr lang="en-GB" altLang="en-US" smtClean="0">
                <a:solidFill>
                  <a:schemeClr val="tx1"/>
                </a:solidFill>
              </a:rPr>
              <a:t>La OEP</a:t>
            </a:r>
          </a:p>
          <a:p>
            <a:pPr marL="182563" indent="-182563" eaLnBrk="1" hangingPunct="1">
              <a:lnSpc>
                <a:spcPct val="120000"/>
              </a:lnSpc>
              <a:spcBef>
                <a:spcPct val="0"/>
              </a:spcBef>
            </a:pPr>
            <a:r>
              <a:rPr lang="en-GB" altLang="en-US" smtClean="0">
                <a:solidFill>
                  <a:schemeClr val="tx1"/>
                </a:solidFill>
              </a:rPr>
              <a:t>Cómo funcionan las patentes</a:t>
            </a:r>
          </a:p>
          <a:p>
            <a:pPr marL="182563" indent="-182563" eaLnBrk="1" hangingPunct="1">
              <a:lnSpc>
                <a:spcPct val="120000"/>
              </a:lnSpc>
              <a:spcBef>
                <a:spcPct val="0"/>
              </a:spcBef>
            </a:pPr>
            <a:r>
              <a:rPr lang="es-ES" altLang="en-US" smtClean="0"/>
              <a:t>Dónde se puede solicitar una patente</a:t>
            </a:r>
          </a:p>
          <a:p>
            <a:pPr marL="182563" indent="-182563" eaLnBrk="1" hangingPunct="1">
              <a:lnSpc>
                <a:spcPct val="120000"/>
              </a:lnSpc>
              <a:spcBef>
                <a:spcPct val="0"/>
              </a:spcBef>
            </a:pPr>
            <a:r>
              <a:rPr lang="es-ES" altLang="en-US" smtClean="0"/>
              <a:t>Porqué solicitar una patente</a:t>
            </a:r>
          </a:p>
          <a:p>
            <a:pPr marL="182563" indent="-182563" eaLnBrk="1" hangingPunct="1">
              <a:lnSpc>
                <a:spcPct val="120000"/>
              </a:lnSpc>
              <a:spcBef>
                <a:spcPct val="0"/>
              </a:spcBef>
            </a:pPr>
            <a:r>
              <a:rPr lang="es-ES" altLang="en-US" smtClean="0"/>
              <a:t>Búsqueda de patentes para establecer el estado de la técnica</a:t>
            </a:r>
          </a:p>
          <a:p>
            <a:pPr marL="182563" indent="-182563" eaLnBrk="1" hangingPunct="1">
              <a:lnSpc>
                <a:spcPct val="120000"/>
              </a:lnSpc>
              <a:spcBef>
                <a:spcPct val="0"/>
              </a:spcBef>
            </a:pPr>
            <a:endParaRPr lang="en-GB" altLang="en-US" sz="1800" smtClean="0">
              <a:solidFill>
                <a:schemeClr val="tx1"/>
              </a:solidFill>
            </a:endParaRPr>
          </a:p>
          <a:p>
            <a:pPr marL="182563" indent="-182563" eaLnBrk="1" hangingPunct="1">
              <a:lnSpc>
                <a:spcPct val="120000"/>
              </a:lnSpc>
              <a:spcBef>
                <a:spcPct val="0"/>
              </a:spcBef>
            </a:pPr>
            <a:endParaRPr lang="en-GB" altLang="en-US" sz="1800" smtClean="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p:txBody>
          <a:bodyPr/>
          <a:lstStyle/>
          <a:p>
            <a:r>
              <a:rPr lang="es-ES" altLang="en-US" smtClean="0"/>
              <a:t>El procedimiento PCT</a:t>
            </a:r>
          </a:p>
        </p:txBody>
      </p:sp>
      <p:sp>
        <p:nvSpPr>
          <p:cNvPr id="57" name="Rechteck 56"/>
          <p:cNvSpPr/>
          <p:nvPr/>
        </p:nvSpPr>
        <p:spPr>
          <a:xfrm>
            <a:off x="863600" y="1268413"/>
            <a:ext cx="5403850" cy="6572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s-ES">
                <a:solidFill>
                  <a:srgbClr val="4C575F"/>
                </a:solidFill>
                <a:cs typeface="Arial" charset="0"/>
              </a:rPr>
              <a:t>Eventual solicitud de patente anterior (prioridad)</a:t>
            </a:r>
          </a:p>
        </p:txBody>
      </p:sp>
      <p:sp>
        <p:nvSpPr>
          <p:cNvPr id="36868" name="Rechteck 57"/>
          <p:cNvSpPr>
            <a:spLocks noChangeArrowheads="1"/>
          </p:cNvSpPr>
          <p:nvPr/>
        </p:nvSpPr>
        <p:spPr bwMode="auto">
          <a:xfrm>
            <a:off x="900113" y="1989138"/>
            <a:ext cx="5403850" cy="657225"/>
          </a:xfrm>
          <a:prstGeom prst="rect">
            <a:avLst/>
          </a:prstGeom>
          <a:solidFill>
            <a:schemeClr val="accent1"/>
          </a:solidFill>
          <a:ln w="25400" algn="ctr">
            <a:solidFill>
              <a:schemeClr val="accent1"/>
            </a:solidFill>
            <a:miter lim="800000"/>
            <a:headEnd/>
            <a:tailEnd/>
          </a:ln>
        </p:spPr>
        <p:txBody>
          <a:bodyPr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lgn="ctr" eaLnBrk="1" hangingPunct="1">
              <a:spcBef>
                <a:spcPct val="0"/>
              </a:spcBef>
              <a:buFontTx/>
              <a:buNone/>
            </a:pPr>
            <a:r>
              <a:rPr lang="es-ES" altLang="en-US" sz="1800">
                <a:solidFill>
                  <a:srgbClr val="FFFFFF"/>
                </a:solidFill>
              </a:rPr>
              <a:t>Solicitud de patente PCT</a:t>
            </a:r>
          </a:p>
        </p:txBody>
      </p:sp>
      <p:sp>
        <p:nvSpPr>
          <p:cNvPr id="36869" name="Rechteck 58"/>
          <p:cNvSpPr>
            <a:spLocks noChangeArrowheads="1"/>
          </p:cNvSpPr>
          <p:nvPr/>
        </p:nvSpPr>
        <p:spPr bwMode="auto">
          <a:xfrm>
            <a:off x="863600" y="3500438"/>
            <a:ext cx="5403850" cy="876300"/>
          </a:xfrm>
          <a:prstGeom prst="rect">
            <a:avLst/>
          </a:prstGeom>
          <a:solidFill>
            <a:schemeClr val="tx1"/>
          </a:solidFill>
          <a:ln w="25400" algn="ctr">
            <a:solidFill>
              <a:schemeClr val="tx1"/>
            </a:solidFill>
            <a:miter lim="800000"/>
            <a:headEnd/>
            <a:tailEnd/>
          </a:ln>
        </p:spPr>
        <p:txBody>
          <a:bodyPr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lgn="ctr" eaLnBrk="1" hangingPunct="1">
              <a:spcBef>
                <a:spcPct val="0"/>
              </a:spcBef>
              <a:buFontTx/>
              <a:buNone/>
            </a:pPr>
            <a:r>
              <a:rPr lang="es-ES" altLang="en-US" sz="1800">
                <a:solidFill>
                  <a:srgbClr val="FFFFFF"/>
                </a:solidFill>
              </a:rPr>
              <a:t>El solicitante decide: ¿examen previo?</a:t>
            </a:r>
          </a:p>
          <a:p>
            <a:pPr algn="ctr" eaLnBrk="1" hangingPunct="1">
              <a:spcBef>
                <a:spcPct val="0"/>
              </a:spcBef>
              <a:buFontTx/>
              <a:buNone/>
            </a:pPr>
            <a:r>
              <a:rPr lang="es-ES" altLang="en-US" sz="1800">
                <a:solidFill>
                  <a:srgbClr val="FFFFFF"/>
                </a:solidFill>
              </a:rPr>
              <a:t>22 meses tras la fecha de prioridad</a:t>
            </a:r>
            <a:endParaRPr lang="es-ES" altLang="en-US" sz="1800" b="1">
              <a:solidFill>
                <a:srgbClr val="FFFFFF"/>
              </a:solidFill>
            </a:endParaRPr>
          </a:p>
        </p:txBody>
      </p:sp>
      <p:sp>
        <p:nvSpPr>
          <p:cNvPr id="36870" name="Rechteck 59"/>
          <p:cNvSpPr>
            <a:spLocks noChangeArrowheads="1"/>
          </p:cNvSpPr>
          <p:nvPr/>
        </p:nvSpPr>
        <p:spPr bwMode="auto">
          <a:xfrm>
            <a:off x="863600" y="4554538"/>
            <a:ext cx="2665413" cy="657225"/>
          </a:xfrm>
          <a:prstGeom prst="rect">
            <a:avLst/>
          </a:prstGeom>
          <a:solidFill>
            <a:schemeClr val="tx1"/>
          </a:solidFill>
          <a:ln w="25400" algn="ctr">
            <a:solidFill>
              <a:schemeClr val="tx1"/>
            </a:solidFill>
            <a:miter lim="800000"/>
            <a:headEnd/>
            <a:tailEnd/>
          </a:ln>
        </p:spPr>
        <p:txBody>
          <a:bodyPr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lgn="ctr" eaLnBrk="1" hangingPunct="1">
              <a:spcBef>
                <a:spcPct val="0"/>
              </a:spcBef>
              <a:buFontTx/>
              <a:buNone/>
            </a:pPr>
            <a:r>
              <a:rPr lang="es-ES" altLang="en-US" sz="1800">
                <a:solidFill>
                  <a:srgbClr val="FFFFFF"/>
                </a:solidFill>
              </a:rPr>
              <a:t>Inicio directo de la fase nacional/regional</a:t>
            </a:r>
          </a:p>
        </p:txBody>
      </p:sp>
      <p:sp>
        <p:nvSpPr>
          <p:cNvPr id="36871" name="Rechteck 60"/>
          <p:cNvSpPr>
            <a:spLocks noChangeArrowheads="1"/>
          </p:cNvSpPr>
          <p:nvPr/>
        </p:nvSpPr>
        <p:spPr bwMode="auto">
          <a:xfrm>
            <a:off x="3638550" y="4554538"/>
            <a:ext cx="2628900" cy="657225"/>
          </a:xfrm>
          <a:prstGeom prst="rect">
            <a:avLst/>
          </a:prstGeom>
          <a:solidFill>
            <a:schemeClr val="tx1"/>
          </a:solidFill>
          <a:ln w="25400" algn="ctr">
            <a:solidFill>
              <a:schemeClr val="tx1"/>
            </a:solidFill>
            <a:miter lim="800000"/>
            <a:headEnd/>
            <a:tailEnd/>
          </a:ln>
        </p:spPr>
        <p:txBody>
          <a:bodyPr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lgn="ctr" eaLnBrk="1" hangingPunct="1">
              <a:spcBef>
                <a:spcPct val="0"/>
              </a:spcBef>
              <a:buFontTx/>
              <a:buNone/>
            </a:pPr>
            <a:r>
              <a:rPr lang="es-ES" altLang="en-US" sz="1800">
                <a:solidFill>
                  <a:srgbClr val="FFFFFF"/>
                </a:solidFill>
              </a:rPr>
              <a:t>Examen previo</a:t>
            </a:r>
          </a:p>
        </p:txBody>
      </p:sp>
      <p:sp>
        <p:nvSpPr>
          <p:cNvPr id="36872" name="Rechteck 63"/>
          <p:cNvSpPr>
            <a:spLocks noChangeArrowheads="1"/>
          </p:cNvSpPr>
          <p:nvPr/>
        </p:nvSpPr>
        <p:spPr bwMode="auto">
          <a:xfrm>
            <a:off x="863600" y="2801938"/>
            <a:ext cx="5403850" cy="657225"/>
          </a:xfrm>
          <a:prstGeom prst="rect">
            <a:avLst/>
          </a:prstGeom>
          <a:solidFill>
            <a:schemeClr val="tx1"/>
          </a:solidFill>
          <a:ln w="25400" algn="ctr">
            <a:solidFill>
              <a:schemeClr val="tx1"/>
            </a:solidFill>
            <a:miter lim="800000"/>
            <a:headEnd/>
            <a:tailEnd/>
          </a:ln>
        </p:spPr>
        <p:txBody>
          <a:bodyPr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lgn="ctr" eaLnBrk="1" hangingPunct="1">
              <a:spcBef>
                <a:spcPct val="0"/>
              </a:spcBef>
              <a:buFontTx/>
              <a:buNone/>
            </a:pPr>
            <a:r>
              <a:rPr lang="es-ES" altLang="en-US" sz="1800">
                <a:solidFill>
                  <a:srgbClr val="FFFFFF"/>
                </a:solidFill>
              </a:rPr>
              <a:t>Publicación</a:t>
            </a:r>
          </a:p>
          <a:p>
            <a:pPr algn="ctr" eaLnBrk="1" hangingPunct="1">
              <a:spcBef>
                <a:spcPct val="0"/>
              </a:spcBef>
              <a:buFontTx/>
              <a:buNone/>
            </a:pPr>
            <a:r>
              <a:rPr lang="es-ES" altLang="en-US" sz="1800">
                <a:solidFill>
                  <a:srgbClr val="FFFFFF"/>
                </a:solidFill>
              </a:rPr>
              <a:t>18 meses tras la fecha de prioridad</a:t>
            </a:r>
          </a:p>
        </p:txBody>
      </p:sp>
      <p:sp>
        <p:nvSpPr>
          <p:cNvPr id="36873" name="Rechteck 64"/>
          <p:cNvSpPr>
            <a:spLocks noChangeArrowheads="1"/>
          </p:cNvSpPr>
          <p:nvPr/>
        </p:nvSpPr>
        <p:spPr bwMode="auto">
          <a:xfrm>
            <a:off x="863600" y="5321300"/>
            <a:ext cx="5403850" cy="657225"/>
          </a:xfrm>
          <a:prstGeom prst="rect">
            <a:avLst/>
          </a:prstGeom>
          <a:solidFill>
            <a:schemeClr val="accent1"/>
          </a:solidFill>
          <a:ln w="25400" algn="ctr">
            <a:solidFill>
              <a:schemeClr val="accent1"/>
            </a:solidFill>
            <a:miter lim="800000"/>
            <a:headEnd/>
            <a:tailEnd/>
          </a:ln>
        </p:spPr>
        <p:txBody>
          <a:bodyPr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lgn="ctr" eaLnBrk="1" hangingPunct="1">
              <a:spcBef>
                <a:spcPct val="0"/>
              </a:spcBef>
              <a:buFontTx/>
              <a:buNone/>
            </a:pPr>
            <a:r>
              <a:rPr lang="es-ES" altLang="en-US" sz="1800">
                <a:solidFill>
                  <a:srgbClr val="FFFFFF"/>
                </a:solidFill>
              </a:rPr>
              <a:t>Fase nacional:</a:t>
            </a:r>
          </a:p>
          <a:p>
            <a:pPr algn="ctr" eaLnBrk="1" hangingPunct="1">
              <a:spcBef>
                <a:spcPct val="0"/>
              </a:spcBef>
              <a:buFontTx/>
              <a:buNone/>
            </a:pPr>
            <a:r>
              <a:rPr lang="es-ES" altLang="en-US" sz="1800">
                <a:solidFill>
                  <a:srgbClr val="FFFFFF"/>
                </a:solidFill>
              </a:rPr>
              <a:t>30-31 meses tras presentar la primera solicitud</a:t>
            </a:r>
          </a:p>
        </p:txBody>
      </p:sp>
      <p:sp>
        <p:nvSpPr>
          <p:cNvPr id="36874" name="Rechteck 65"/>
          <p:cNvSpPr>
            <a:spLocks noChangeArrowheads="1"/>
          </p:cNvSpPr>
          <p:nvPr/>
        </p:nvSpPr>
        <p:spPr bwMode="auto">
          <a:xfrm>
            <a:off x="1630363" y="4111625"/>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n-US" altLang="en-US" sz="1800" b="1">
                <a:solidFill>
                  <a:schemeClr val="bg1"/>
                </a:solidFill>
              </a:rPr>
              <a:t>No</a:t>
            </a:r>
            <a:endParaRPr lang="en-US" altLang="en-US" sz="1800">
              <a:solidFill>
                <a:schemeClr val="bg1"/>
              </a:solidFill>
            </a:endParaRPr>
          </a:p>
        </p:txBody>
      </p:sp>
      <p:sp>
        <p:nvSpPr>
          <p:cNvPr id="36875" name="Rechteck 66"/>
          <p:cNvSpPr>
            <a:spLocks noChangeArrowheads="1"/>
          </p:cNvSpPr>
          <p:nvPr/>
        </p:nvSpPr>
        <p:spPr bwMode="auto">
          <a:xfrm>
            <a:off x="5026025" y="4116388"/>
            <a:ext cx="400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b="1">
                <a:solidFill>
                  <a:schemeClr val="bg1"/>
                </a:solidFill>
              </a:rPr>
              <a:t>Si</a:t>
            </a:r>
            <a:endParaRPr lang="es-ES" altLang="en-US" sz="1800">
              <a:solidFill>
                <a:schemeClr val="bg1"/>
              </a:solidFill>
            </a:endParaRPr>
          </a:p>
        </p:txBody>
      </p:sp>
      <p:sp>
        <p:nvSpPr>
          <p:cNvPr id="13" name="Pfeil nach unten 12"/>
          <p:cNvSpPr>
            <a:spLocks noChangeArrowheads="1"/>
          </p:cNvSpPr>
          <p:nvPr/>
        </p:nvSpPr>
        <p:spPr bwMode="auto">
          <a:xfrm>
            <a:off x="1776413" y="4435475"/>
            <a:ext cx="219075" cy="146050"/>
          </a:xfrm>
          <a:prstGeom prst="downArrow">
            <a:avLst>
              <a:gd name="adj1" fmla="val 50000"/>
              <a:gd name="adj2" fmla="val 50000"/>
            </a:avLst>
          </a:prstGeom>
          <a:solidFill>
            <a:schemeClr val="accent1"/>
          </a:solidFill>
          <a:ln w="25400" algn="ctr">
            <a:solidFill>
              <a:schemeClr val="accent1"/>
            </a:solidFill>
            <a:miter lim="800000"/>
            <a:headEnd/>
            <a:tailEnd/>
          </a:ln>
        </p:spPr>
        <p:txBody>
          <a:bodyPr anchor="ctr"/>
          <a:lstStyle/>
          <a:p>
            <a:pPr algn="ctr">
              <a:defRPr/>
            </a:pPr>
            <a:endParaRPr lang="de-DE">
              <a:solidFill>
                <a:schemeClr val="lt1"/>
              </a:solidFill>
              <a:latin typeface="+mn-lt"/>
              <a:cs typeface="+mn-cs"/>
            </a:endParaRPr>
          </a:p>
        </p:txBody>
      </p:sp>
      <p:sp>
        <p:nvSpPr>
          <p:cNvPr id="14" name="Pfeil nach unten 13"/>
          <p:cNvSpPr>
            <a:spLocks noChangeArrowheads="1"/>
          </p:cNvSpPr>
          <p:nvPr/>
        </p:nvSpPr>
        <p:spPr bwMode="auto">
          <a:xfrm>
            <a:off x="5208588" y="4435475"/>
            <a:ext cx="219075" cy="146050"/>
          </a:xfrm>
          <a:prstGeom prst="downArrow">
            <a:avLst>
              <a:gd name="adj1" fmla="val 50000"/>
              <a:gd name="adj2" fmla="val 50000"/>
            </a:avLst>
          </a:prstGeom>
          <a:solidFill>
            <a:schemeClr val="accent1"/>
          </a:solidFill>
          <a:ln w="25400" algn="ctr">
            <a:solidFill>
              <a:schemeClr val="accent1"/>
            </a:solidFill>
            <a:miter lim="800000"/>
            <a:headEnd/>
            <a:tailEnd/>
          </a:ln>
        </p:spPr>
        <p:txBody>
          <a:bodyPr anchor="ctr"/>
          <a:lstStyle/>
          <a:p>
            <a:pPr algn="ctr">
              <a:defRPr/>
            </a:pPr>
            <a:endParaRPr lang="de-DE">
              <a:solidFill>
                <a:schemeClr val="lt1"/>
              </a:solidFill>
              <a:latin typeface="+mn-lt"/>
              <a:cs typeface="+mn-cs"/>
            </a:endParaRPr>
          </a:p>
        </p:txBody>
      </p:sp>
      <p:sp>
        <p:nvSpPr>
          <p:cNvPr id="36878" name="Text Box 14"/>
          <p:cNvSpPr txBox="1">
            <a:spLocks noChangeArrowheads="1"/>
          </p:cNvSpPr>
          <p:nvPr/>
        </p:nvSpPr>
        <p:spPr bwMode="auto">
          <a:xfrm>
            <a:off x="8315325" y="80963"/>
            <a:ext cx="828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50000"/>
              </a:spcBef>
              <a:buFontTx/>
              <a:buNone/>
            </a:pPr>
            <a:r>
              <a:rPr lang="en-GB" altLang="en-US" sz="1200">
                <a:solidFill>
                  <a:schemeClr val="accent1"/>
                </a:solidFill>
              </a:rPr>
              <a:t>Optional</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l="24506" t="28354" r="17445" b="14676"/>
          <a:stretch>
            <a:fillRect/>
          </a:stretch>
        </p:blipFill>
        <p:spPr bwMode="auto">
          <a:xfrm>
            <a:off x="107950" y="404813"/>
            <a:ext cx="9012238" cy="604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1" name="Titel 1"/>
          <p:cNvSpPr>
            <a:spLocks noGrp="1"/>
          </p:cNvSpPr>
          <p:nvPr>
            <p:ph type="title"/>
          </p:nvPr>
        </p:nvSpPr>
        <p:spPr>
          <a:xfrm>
            <a:off x="5327650" y="5876925"/>
            <a:ext cx="3816350" cy="638175"/>
          </a:xfrm>
        </p:spPr>
        <p:txBody>
          <a:bodyPr/>
          <a:lstStyle/>
          <a:p>
            <a:r>
              <a:rPr lang="es-ES" altLang="en-US" sz="1400" smtClean="0"/>
              <a:t>Source: EPO Guide for Applicants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p:txBody>
          <a:bodyPr/>
          <a:lstStyle/>
          <a:p>
            <a:r>
              <a:rPr lang="es-ES" altLang="en-US" sz="2000" smtClean="0"/>
              <a:t>Coste de una solicitud de patente nacional: Alemania</a:t>
            </a:r>
          </a:p>
        </p:txBody>
      </p:sp>
      <p:cxnSp>
        <p:nvCxnSpPr>
          <p:cNvPr id="5" name="Gerade Verbindung mit Pfeil 4"/>
          <p:cNvCxnSpPr/>
          <p:nvPr/>
        </p:nvCxnSpPr>
        <p:spPr>
          <a:xfrm>
            <a:off x="1050925" y="2143125"/>
            <a:ext cx="73025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Ellipse 5"/>
          <p:cNvSpPr>
            <a:spLocks noChangeArrowheads="1"/>
          </p:cNvSpPr>
          <p:nvPr/>
        </p:nvSpPr>
        <p:spPr bwMode="auto">
          <a:xfrm>
            <a:off x="1050925" y="2112963"/>
            <a:ext cx="73025" cy="73025"/>
          </a:xfrm>
          <a:prstGeom prst="ellipse">
            <a:avLst/>
          </a:prstGeom>
          <a:solidFill>
            <a:schemeClr val="accent1"/>
          </a:solidFill>
          <a:ln w="25400" algn="ctr">
            <a:solidFill>
              <a:schemeClr val="accent1"/>
            </a:solidFill>
            <a:round/>
            <a:headEnd/>
            <a:tailEnd/>
          </a:ln>
        </p:spPr>
        <p:txBody>
          <a:bodyPr anchor="ctr"/>
          <a:lstStyle/>
          <a:p>
            <a:pPr algn="ctr">
              <a:defRPr/>
            </a:pPr>
            <a:endParaRPr lang="en-US" dirty="0">
              <a:solidFill>
                <a:schemeClr val="lt1"/>
              </a:solidFill>
              <a:latin typeface="+mn-lt"/>
              <a:cs typeface="+mn-cs"/>
            </a:endParaRPr>
          </a:p>
        </p:txBody>
      </p:sp>
      <p:sp>
        <p:nvSpPr>
          <p:cNvPr id="38917" name="Textfeld 9"/>
          <p:cNvSpPr txBox="1">
            <a:spLocks noChangeArrowheads="1"/>
          </p:cNvSpPr>
          <p:nvPr/>
        </p:nvSpPr>
        <p:spPr bwMode="auto">
          <a:xfrm>
            <a:off x="755650" y="1725613"/>
            <a:ext cx="1162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a:solidFill>
                  <a:schemeClr val="tx1"/>
                </a:solidFill>
              </a:rPr>
              <a:t>Invención</a:t>
            </a:r>
          </a:p>
        </p:txBody>
      </p:sp>
      <p:sp>
        <p:nvSpPr>
          <p:cNvPr id="12" name="Ellipse 11"/>
          <p:cNvSpPr/>
          <p:nvPr/>
        </p:nvSpPr>
        <p:spPr>
          <a:xfrm>
            <a:off x="4994275" y="2106613"/>
            <a:ext cx="73025" cy="73025"/>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Ellipse 14"/>
          <p:cNvSpPr>
            <a:spLocks noChangeArrowheads="1"/>
          </p:cNvSpPr>
          <p:nvPr/>
        </p:nvSpPr>
        <p:spPr bwMode="auto">
          <a:xfrm>
            <a:off x="7331075" y="2106613"/>
            <a:ext cx="73025" cy="73025"/>
          </a:xfrm>
          <a:prstGeom prst="ellipse">
            <a:avLst/>
          </a:prstGeom>
          <a:solidFill>
            <a:schemeClr val="accent1"/>
          </a:solidFill>
          <a:ln w="25400" algn="ctr">
            <a:solidFill>
              <a:schemeClr val="accent1"/>
            </a:solidFill>
            <a:round/>
            <a:headEnd/>
            <a:tailEnd/>
          </a:ln>
        </p:spPr>
        <p:txBody>
          <a:bodyPr anchor="ctr"/>
          <a:lstStyle/>
          <a:p>
            <a:pPr algn="ctr">
              <a:defRPr/>
            </a:pPr>
            <a:endParaRPr lang="en-US" dirty="0">
              <a:solidFill>
                <a:schemeClr val="lt1"/>
              </a:solidFill>
              <a:latin typeface="+mn-lt"/>
              <a:cs typeface="+mn-cs"/>
            </a:endParaRPr>
          </a:p>
        </p:txBody>
      </p:sp>
      <p:sp>
        <p:nvSpPr>
          <p:cNvPr id="8" name="Ellipse 7"/>
          <p:cNvSpPr>
            <a:spLocks noChangeArrowheads="1"/>
          </p:cNvSpPr>
          <p:nvPr/>
        </p:nvSpPr>
        <p:spPr bwMode="auto">
          <a:xfrm>
            <a:off x="3789363" y="2106613"/>
            <a:ext cx="73025" cy="73025"/>
          </a:xfrm>
          <a:prstGeom prst="ellipse">
            <a:avLst/>
          </a:prstGeom>
          <a:solidFill>
            <a:schemeClr val="accent1"/>
          </a:solidFill>
          <a:ln w="25400" algn="ctr">
            <a:solidFill>
              <a:schemeClr val="accent1"/>
            </a:solidFill>
            <a:round/>
            <a:headEnd/>
            <a:tailEnd/>
          </a:ln>
        </p:spPr>
        <p:txBody>
          <a:bodyPr anchor="ctr"/>
          <a:lstStyle/>
          <a:p>
            <a:pPr algn="ctr">
              <a:defRPr/>
            </a:pPr>
            <a:endParaRPr lang="en-US" dirty="0">
              <a:solidFill>
                <a:schemeClr val="lt1"/>
              </a:solidFill>
              <a:latin typeface="+mn-lt"/>
              <a:cs typeface="+mn-cs"/>
            </a:endParaRPr>
          </a:p>
        </p:txBody>
      </p:sp>
      <p:sp>
        <p:nvSpPr>
          <p:cNvPr id="38921" name="Textfeld 10"/>
          <p:cNvSpPr txBox="1">
            <a:spLocks noChangeArrowheads="1"/>
          </p:cNvSpPr>
          <p:nvPr/>
        </p:nvSpPr>
        <p:spPr bwMode="auto">
          <a:xfrm>
            <a:off x="3276600" y="1196975"/>
            <a:ext cx="1168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266700" algn="l"/>
              </a:tabLst>
              <a:defRPr sz="3200">
                <a:solidFill>
                  <a:srgbClr val="404B56"/>
                </a:solidFill>
                <a:latin typeface="Arial" charset="0"/>
              </a:defRPr>
            </a:lvl1pPr>
            <a:lvl2pPr marL="742950" indent="-285750" eaLnBrk="0" hangingPunct="0">
              <a:spcBef>
                <a:spcPct val="20000"/>
              </a:spcBef>
              <a:buChar char="–"/>
              <a:tabLst>
                <a:tab pos="266700" algn="l"/>
              </a:tabLst>
              <a:defRPr sz="2800">
                <a:solidFill>
                  <a:srgbClr val="404B56"/>
                </a:solidFill>
                <a:latin typeface="Arial" charset="0"/>
              </a:defRPr>
            </a:lvl2pPr>
            <a:lvl3pPr marL="1143000" indent="-228600" eaLnBrk="0" hangingPunct="0">
              <a:spcBef>
                <a:spcPct val="20000"/>
              </a:spcBef>
              <a:buChar char="•"/>
              <a:tabLst>
                <a:tab pos="266700" algn="l"/>
              </a:tabLst>
              <a:defRPr sz="2400">
                <a:solidFill>
                  <a:srgbClr val="404B56"/>
                </a:solidFill>
                <a:latin typeface="Arial" charset="0"/>
              </a:defRPr>
            </a:lvl3pPr>
            <a:lvl4pPr marL="1600200" indent="-228600" eaLnBrk="0" hangingPunct="0">
              <a:spcBef>
                <a:spcPct val="20000"/>
              </a:spcBef>
              <a:buChar char="–"/>
              <a:tabLst>
                <a:tab pos="266700" algn="l"/>
              </a:tabLst>
              <a:defRPr sz="2000">
                <a:solidFill>
                  <a:srgbClr val="404B56"/>
                </a:solidFill>
                <a:latin typeface="Arial" charset="0"/>
              </a:defRPr>
            </a:lvl4pPr>
            <a:lvl5pPr marL="2057400" indent="-228600" eaLnBrk="0" hangingPunct="0">
              <a:spcBef>
                <a:spcPct val="20000"/>
              </a:spcBef>
              <a:buChar char="»"/>
              <a:tabLst>
                <a:tab pos="266700" algn="l"/>
              </a:tabLst>
              <a:defRPr sz="2000">
                <a:solidFill>
                  <a:srgbClr val="404B56"/>
                </a:solidFill>
                <a:latin typeface="Arial" charset="0"/>
              </a:defRPr>
            </a:lvl5pPr>
            <a:lvl6pPr marL="2514600" indent="-228600" eaLnBrk="0" fontAlgn="base" hangingPunct="0">
              <a:spcBef>
                <a:spcPct val="20000"/>
              </a:spcBef>
              <a:spcAft>
                <a:spcPct val="0"/>
              </a:spcAft>
              <a:buChar char="»"/>
              <a:tabLst>
                <a:tab pos="266700" algn="l"/>
              </a:tabLst>
              <a:defRPr sz="2000">
                <a:solidFill>
                  <a:srgbClr val="404B56"/>
                </a:solidFill>
                <a:latin typeface="Arial" charset="0"/>
              </a:defRPr>
            </a:lvl6pPr>
            <a:lvl7pPr marL="2971800" indent="-228600" eaLnBrk="0" fontAlgn="base" hangingPunct="0">
              <a:spcBef>
                <a:spcPct val="20000"/>
              </a:spcBef>
              <a:spcAft>
                <a:spcPct val="0"/>
              </a:spcAft>
              <a:buChar char="»"/>
              <a:tabLst>
                <a:tab pos="266700" algn="l"/>
              </a:tabLst>
              <a:defRPr sz="2000">
                <a:solidFill>
                  <a:srgbClr val="404B56"/>
                </a:solidFill>
                <a:latin typeface="Arial" charset="0"/>
              </a:defRPr>
            </a:lvl7pPr>
            <a:lvl8pPr marL="3429000" indent="-228600" eaLnBrk="0" fontAlgn="base" hangingPunct="0">
              <a:spcBef>
                <a:spcPct val="20000"/>
              </a:spcBef>
              <a:spcAft>
                <a:spcPct val="0"/>
              </a:spcAft>
              <a:buChar char="»"/>
              <a:tabLst>
                <a:tab pos="266700" algn="l"/>
              </a:tabLst>
              <a:defRPr sz="2000">
                <a:solidFill>
                  <a:srgbClr val="404B56"/>
                </a:solidFill>
                <a:latin typeface="Arial" charset="0"/>
              </a:defRPr>
            </a:lvl8pPr>
            <a:lvl9pPr marL="3886200" indent="-228600" eaLnBrk="0" fontAlgn="base" hangingPunct="0">
              <a:spcBef>
                <a:spcPct val="20000"/>
              </a:spcBef>
              <a:spcAft>
                <a:spcPct val="0"/>
              </a:spcAft>
              <a:buChar char="»"/>
              <a:tabLst>
                <a:tab pos="266700" algn="l"/>
              </a:tabLst>
              <a:defRPr sz="2000">
                <a:solidFill>
                  <a:srgbClr val="404B56"/>
                </a:solidFill>
                <a:latin typeface="Arial" charset="0"/>
              </a:defRPr>
            </a:lvl9pPr>
          </a:lstStyle>
          <a:p>
            <a:pPr eaLnBrk="1" hangingPunct="1">
              <a:spcBef>
                <a:spcPct val="0"/>
              </a:spcBef>
              <a:buFontTx/>
              <a:buNone/>
            </a:pPr>
            <a:r>
              <a:rPr lang="es-ES" altLang="en-US" sz="1800">
                <a:solidFill>
                  <a:schemeClr val="tx1"/>
                </a:solidFill>
              </a:rPr>
              <a:t>Solicitud de patente</a:t>
            </a:r>
          </a:p>
        </p:txBody>
      </p:sp>
      <p:sp>
        <p:nvSpPr>
          <p:cNvPr id="38922" name="Textfeld 21"/>
          <p:cNvSpPr txBox="1">
            <a:spLocks noChangeArrowheads="1"/>
          </p:cNvSpPr>
          <p:nvPr/>
        </p:nvSpPr>
        <p:spPr bwMode="auto">
          <a:xfrm>
            <a:off x="3348038" y="2252663"/>
            <a:ext cx="1073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a:solidFill>
                  <a:schemeClr val="tx1"/>
                </a:solidFill>
              </a:rPr>
              <a:t>60 euros</a:t>
            </a:r>
          </a:p>
        </p:txBody>
      </p:sp>
      <p:sp>
        <p:nvSpPr>
          <p:cNvPr id="38923" name="Textfeld 22"/>
          <p:cNvSpPr txBox="1">
            <a:spLocks noChangeArrowheads="1"/>
          </p:cNvSpPr>
          <p:nvPr/>
        </p:nvSpPr>
        <p:spPr bwMode="auto">
          <a:xfrm>
            <a:off x="4500563" y="2252663"/>
            <a:ext cx="1200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a:solidFill>
                  <a:schemeClr val="tx1"/>
                </a:solidFill>
              </a:rPr>
              <a:t>350 euros</a:t>
            </a:r>
          </a:p>
        </p:txBody>
      </p:sp>
      <p:sp>
        <p:nvSpPr>
          <p:cNvPr id="38924" name="Textfeld 23"/>
          <p:cNvSpPr txBox="1">
            <a:spLocks noChangeArrowheads="1"/>
          </p:cNvSpPr>
          <p:nvPr/>
        </p:nvSpPr>
        <p:spPr bwMode="auto">
          <a:xfrm>
            <a:off x="4337050" y="1736725"/>
            <a:ext cx="1171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266700" algn="l"/>
              </a:tabLst>
              <a:defRPr sz="3200">
                <a:solidFill>
                  <a:srgbClr val="404B56"/>
                </a:solidFill>
                <a:latin typeface="Arial" charset="0"/>
              </a:defRPr>
            </a:lvl1pPr>
            <a:lvl2pPr marL="742950" indent="-285750" eaLnBrk="0" hangingPunct="0">
              <a:spcBef>
                <a:spcPct val="20000"/>
              </a:spcBef>
              <a:buChar char="–"/>
              <a:tabLst>
                <a:tab pos="266700" algn="l"/>
              </a:tabLst>
              <a:defRPr sz="2800">
                <a:solidFill>
                  <a:srgbClr val="404B56"/>
                </a:solidFill>
                <a:latin typeface="Arial" charset="0"/>
              </a:defRPr>
            </a:lvl2pPr>
            <a:lvl3pPr marL="1143000" indent="-228600" eaLnBrk="0" hangingPunct="0">
              <a:spcBef>
                <a:spcPct val="20000"/>
              </a:spcBef>
              <a:buChar char="•"/>
              <a:tabLst>
                <a:tab pos="266700" algn="l"/>
              </a:tabLst>
              <a:defRPr sz="2400">
                <a:solidFill>
                  <a:srgbClr val="404B56"/>
                </a:solidFill>
                <a:latin typeface="Arial" charset="0"/>
              </a:defRPr>
            </a:lvl3pPr>
            <a:lvl4pPr marL="1600200" indent="-228600" eaLnBrk="0" hangingPunct="0">
              <a:spcBef>
                <a:spcPct val="20000"/>
              </a:spcBef>
              <a:buChar char="–"/>
              <a:tabLst>
                <a:tab pos="266700" algn="l"/>
              </a:tabLst>
              <a:defRPr sz="2000">
                <a:solidFill>
                  <a:srgbClr val="404B56"/>
                </a:solidFill>
                <a:latin typeface="Arial" charset="0"/>
              </a:defRPr>
            </a:lvl4pPr>
            <a:lvl5pPr marL="2057400" indent="-228600" eaLnBrk="0" hangingPunct="0">
              <a:spcBef>
                <a:spcPct val="20000"/>
              </a:spcBef>
              <a:buChar char="»"/>
              <a:tabLst>
                <a:tab pos="266700" algn="l"/>
              </a:tabLst>
              <a:defRPr sz="2000">
                <a:solidFill>
                  <a:srgbClr val="404B56"/>
                </a:solidFill>
                <a:latin typeface="Arial" charset="0"/>
              </a:defRPr>
            </a:lvl5pPr>
            <a:lvl6pPr marL="2514600" indent="-228600" eaLnBrk="0" fontAlgn="base" hangingPunct="0">
              <a:spcBef>
                <a:spcPct val="20000"/>
              </a:spcBef>
              <a:spcAft>
                <a:spcPct val="0"/>
              </a:spcAft>
              <a:buChar char="»"/>
              <a:tabLst>
                <a:tab pos="266700" algn="l"/>
              </a:tabLst>
              <a:defRPr sz="2000">
                <a:solidFill>
                  <a:srgbClr val="404B56"/>
                </a:solidFill>
                <a:latin typeface="Arial" charset="0"/>
              </a:defRPr>
            </a:lvl6pPr>
            <a:lvl7pPr marL="2971800" indent="-228600" eaLnBrk="0" fontAlgn="base" hangingPunct="0">
              <a:spcBef>
                <a:spcPct val="20000"/>
              </a:spcBef>
              <a:spcAft>
                <a:spcPct val="0"/>
              </a:spcAft>
              <a:buChar char="»"/>
              <a:tabLst>
                <a:tab pos="266700" algn="l"/>
              </a:tabLst>
              <a:defRPr sz="2000">
                <a:solidFill>
                  <a:srgbClr val="404B56"/>
                </a:solidFill>
                <a:latin typeface="Arial" charset="0"/>
              </a:defRPr>
            </a:lvl7pPr>
            <a:lvl8pPr marL="3429000" indent="-228600" eaLnBrk="0" fontAlgn="base" hangingPunct="0">
              <a:spcBef>
                <a:spcPct val="20000"/>
              </a:spcBef>
              <a:spcAft>
                <a:spcPct val="0"/>
              </a:spcAft>
              <a:buChar char="»"/>
              <a:tabLst>
                <a:tab pos="266700" algn="l"/>
              </a:tabLst>
              <a:defRPr sz="2000">
                <a:solidFill>
                  <a:srgbClr val="404B56"/>
                </a:solidFill>
                <a:latin typeface="Arial" charset="0"/>
              </a:defRPr>
            </a:lvl8pPr>
            <a:lvl9pPr marL="3886200" indent="-228600" eaLnBrk="0" fontAlgn="base" hangingPunct="0">
              <a:spcBef>
                <a:spcPct val="20000"/>
              </a:spcBef>
              <a:spcAft>
                <a:spcPct val="0"/>
              </a:spcAft>
              <a:buChar char="»"/>
              <a:tabLst>
                <a:tab pos="266700" algn="l"/>
              </a:tabLst>
              <a:defRPr sz="2000">
                <a:solidFill>
                  <a:srgbClr val="404B56"/>
                </a:solidFill>
                <a:latin typeface="Arial" charset="0"/>
              </a:defRPr>
            </a:lvl9pPr>
          </a:lstStyle>
          <a:p>
            <a:pPr eaLnBrk="1" hangingPunct="1">
              <a:spcBef>
                <a:spcPct val="0"/>
              </a:spcBef>
              <a:buFontTx/>
              <a:buNone/>
            </a:pPr>
            <a:r>
              <a:rPr lang="es-ES" altLang="en-US" sz="1800">
                <a:solidFill>
                  <a:schemeClr val="tx1"/>
                </a:solidFill>
              </a:rPr>
              <a:t>Examen</a:t>
            </a:r>
          </a:p>
          <a:p>
            <a:pPr eaLnBrk="1" hangingPunct="1">
              <a:spcBef>
                <a:spcPct val="0"/>
              </a:spcBef>
              <a:buFontTx/>
              <a:buNone/>
            </a:pPr>
            <a:endParaRPr lang="en-US" altLang="en-US" sz="1800">
              <a:solidFill>
                <a:schemeClr val="tx1"/>
              </a:solidFill>
            </a:endParaRPr>
          </a:p>
        </p:txBody>
      </p:sp>
      <p:sp>
        <p:nvSpPr>
          <p:cNvPr id="7" name="Ellipse 6"/>
          <p:cNvSpPr/>
          <p:nvPr/>
        </p:nvSpPr>
        <p:spPr>
          <a:xfrm>
            <a:off x="2409825" y="2106613"/>
            <a:ext cx="73025" cy="73025"/>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926" name="Textfeld 8"/>
          <p:cNvSpPr txBox="1">
            <a:spLocks noChangeArrowheads="1"/>
          </p:cNvSpPr>
          <p:nvPr/>
        </p:nvSpPr>
        <p:spPr bwMode="auto">
          <a:xfrm>
            <a:off x="1908175" y="1196975"/>
            <a:ext cx="131921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a:solidFill>
                  <a:schemeClr val="tx1"/>
                </a:solidFill>
              </a:rPr>
              <a:t>Abogado de Patentes</a:t>
            </a:r>
          </a:p>
        </p:txBody>
      </p:sp>
      <p:sp>
        <p:nvSpPr>
          <p:cNvPr id="38927" name="Textfeld 24"/>
          <p:cNvSpPr txBox="1">
            <a:spLocks noChangeArrowheads="1"/>
          </p:cNvSpPr>
          <p:nvPr/>
        </p:nvSpPr>
        <p:spPr bwMode="auto">
          <a:xfrm>
            <a:off x="1692275" y="2252663"/>
            <a:ext cx="1390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a:solidFill>
                  <a:schemeClr val="tx1"/>
                </a:solidFill>
              </a:rPr>
              <a:t>1.000 a </a:t>
            </a:r>
          </a:p>
          <a:p>
            <a:pPr eaLnBrk="1" hangingPunct="1">
              <a:spcBef>
                <a:spcPct val="0"/>
              </a:spcBef>
              <a:buFontTx/>
              <a:buNone/>
            </a:pPr>
            <a:r>
              <a:rPr lang="es-ES" altLang="en-US" sz="1800">
                <a:solidFill>
                  <a:schemeClr val="tx1"/>
                </a:solidFill>
              </a:rPr>
              <a:t>4.000 euros</a:t>
            </a:r>
          </a:p>
        </p:txBody>
      </p:sp>
      <p:sp>
        <p:nvSpPr>
          <p:cNvPr id="13" name="Ellipse 12"/>
          <p:cNvSpPr/>
          <p:nvPr/>
        </p:nvSpPr>
        <p:spPr>
          <a:xfrm>
            <a:off x="6197600" y="2117725"/>
            <a:ext cx="73025" cy="73025"/>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Ellipse 13"/>
          <p:cNvSpPr/>
          <p:nvPr/>
        </p:nvSpPr>
        <p:spPr>
          <a:xfrm>
            <a:off x="7037388" y="2117725"/>
            <a:ext cx="73025" cy="73025"/>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930" name="Textfeld 25"/>
          <p:cNvSpPr txBox="1">
            <a:spLocks noChangeArrowheads="1"/>
          </p:cNvSpPr>
          <p:nvPr/>
        </p:nvSpPr>
        <p:spPr bwMode="auto">
          <a:xfrm>
            <a:off x="7608888" y="2259013"/>
            <a:ext cx="1073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a:solidFill>
                  <a:schemeClr val="tx1"/>
                </a:solidFill>
              </a:rPr>
              <a:t>90 euros</a:t>
            </a:r>
          </a:p>
        </p:txBody>
      </p:sp>
      <p:sp>
        <p:nvSpPr>
          <p:cNvPr id="38931" name="Textfeld 26"/>
          <p:cNvSpPr txBox="1">
            <a:spLocks noChangeArrowheads="1"/>
          </p:cNvSpPr>
          <p:nvPr/>
        </p:nvSpPr>
        <p:spPr bwMode="auto">
          <a:xfrm>
            <a:off x="5748338" y="2259013"/>
            <a:ext cx="1073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a:solidFill>
                  <a:schemeClr val="tx1"/>
                </a:solidFill>
              </a:rPr>
              <a:t>70 euros</a:t>
            </a:r>
          </a:p>
        </p:txBody>
      </p:sp>
      <p:sp>
        <p:nvSpPr>
          <p:cNvPr id="38932" name="Textfeld 27"/>
          <p:cNvSpPr txBox="1">
            <a:spLocks noChangeArrowheads="1"/>
          </p:cNvSpPr>
          <p:nvPr/>
        </p:nvSpPr>
        <p:spPr bwMode="auto">
          <a:xfrm>
            <a:off x="6683375" y="2259013"/>
            <a:ext cx="1073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a:solidFill>
                  <a:schemeClr val="tx1"/>
                </a:solidFill>
              </a:rPr>
              <a:t>70 euros</a:t>
            </a:r>
          </a:p>
        </p:txBody>
      </p:sp>
      <p:sp>
        <p:nvSpPr>
          <p:cNvPr id="38933" name="Textfeld 28"/>
          <p:cNvSpPr txBox="1">
            <a:spLocks noChangeArrowheads="1"/>
          </p:cNvSpPr>
          <p:nvPr/>
        </p:nvSpPr>
        <p:spPr bwMode="auto">
          <a:xfrm>
            <a:off x="5795963" y="1460500"/>
            <a:ext cx="23733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266700" algn="l"/>
              </a:tabLst>
              <a:defRPr sz="3200">
                <a:solidFill>
                  <a:srgbClr val="404B56"/>
                </a:solidFill>
                <a:latin typeface="Arial" charset="0"/>
              </a:defRPr>
            </a:lvl1pPr>
            <a:lvl2pPr marL="742950" indent="-285750" eaLnBrk="0" hangingPunct="0">
              <a:spcBef>
                <a:spcPct val="20000"/>
              </a:spcBef>
              <a:buChar char="–"/>
              <a:tabLst>
                <a:tab pos="266700" algn="l"/>
              </a:tabLst>
              <a:defRPr sz="2800">
                <a:solidFill>
                  <a:srgbClr val="404B56"/>
                </a:solidFill>
                <a:latin typeface="Arial" charset="0"/>
              </a:defRPr>
            </a:lvl2pPr>
            <a:lvl3pPr marL="1143000" indent="-228600" eaLnBrk="0" hangingPunct="0">
              <a:spcBef>
                <a:spcPct val="20000"/>
              </a:spcBef>
              <a:buChar char="•"/>
              <a:tabLst>
                <a:tab pos="266700" algn="l"/>
              </a:tabLst>
              <a:defRPr sz="2400">
                <a:solidFill>
                  <a:srgbClr val="404B56"/>
                </a:solidFill>
                <a:latin typeface="Arial" charset="0"/>
              </a:defRPr>
            </a:lvl3pPr>
            <a:lvl4pPr marL="1600200" indent="-228600" eaLnBrk="0" hangingPunct="0">
              <a:spcBef>
                <a:spcPct val="20000"/>
              </a:spcBef>
              <a:buChar char="–"/>
              <a:tabLst>
                <a:tab pos="266700" algn="l"/>
              </a:tabLst>
              <a:defRPr sz="2000">
                <a:solidFill>
                  <a:srgbClr val="404B56"/>
                </a:solidFill>
                <a:latin typeface="Arial" charset="0"/>
              </a:defRPr>
            </a:lvl4pPr>
            <a:lvl5pPr marL="2057400" indent="-228600" eaLnBrk="0" hangingPunct="0">
              <a:spcBef>
                <a:spcPct val="20000"/>
              </a:spcBef>
              <a:buChar char="»"/>
              <a:tabLst>
                <a:tab pos="266700" algn="l"/>
              </a:tabLst>
              <a:defRPr sz="2000">
                <a:solidFill>
                  <a:srgbClr val="404B56"/>
                </a:solidFill>
                <a:latin typeface="Arial" charset="0"/>
              </a:defRPr>
            </a:lvl5pPr>
            <a:lvl6pPr marL="2514600" indent="-228600" eaLnBrk="0" fontAlgn="base" hangingPunct="0">
              <a:spcBef>
                <a:spcPct val="20000"/>
              </a:spcBef>
              <a:spcAft>
                <a:spcPct val="0"/>
              </a:spcAft>
              <a:buChar char="»"/>
              <a:tabLst>
                <a:tab pos="266700" algn="l"/>
              </a:tabLst>
              <a:defRPr sz="2000">
                <a:solidFill>
                  <a:srgbClr val="404B56"/>
                </a:solidFill>
                <a:latin typeface="Arial" charset="0"/>
              </a:defRPr>
            </a:lvl6pPr>
            <a:lvl7pPr marL="2971800" indent="-228600" eaLnBrk="0" fontAlgn="base" hangingPunct="0">
              <a:spcBef>
                <a:spcPct val="20000"/>
              </a:spcBef>
              <a:spcAft>
                <a:spcPct val="0"/>
              </a:spcAft>
              <a:buChar char="»"/>
              <a:tabLst>
                <a:tab pos="266700" algn="l"/>
              </a:tabLst>
              <a:defRPr sz="2000">
                <a:solidFill>
                  <a:srgbClr val="404B56"/>
                </a:solidFill>
                <a:latin typeface="Arial" charset="0"/>
              </a:defRPr>
            </a:lvl7pPr>
            <a:lvl8pPr marL="3429000" indent="-228600" eaLnBrk="0" fontAlgn="base" hangingPunct="0">
              <a:spcBef>
                <a:spcPct val="20000"/>
              </a:spcBef>
              <a:spcAft>
                <a:spcPct val="0"/>
              </a:spcAft>
              <a:buChar char="»"/>
              <a:tabLst>
                <a:tab pos="266700" algn="l"/>
              </a:tabLst>
              <a:defRPr sz="2000">
                <a:solidFill>
                  <a:srgbClr val="404B56"/>
                </a:solidFill>
                <a:latin typeface="Arial" charset="0"/>
              </a:defRPr>
            </a:lvl8pPr>
            <a:lvl9pPr marL="3886200" indent="-228600" eaLnBrk="0" fontAlgn="base" hangingPunct="0">
              <a:spcBef>
                <a:spcPct val="20000"/>
              </a:spcBef>
              <a:spcAft>
                <a:spcPct val="0"/>
              </a:spcAft>
              <a:buChar char="»"/>
              <a:tabLst>
                <a:tab pos="266700" algn="l"/>
              </a:tabLst>
              <a:defRPr sz="2000">
                <a:solidFill>
                  <a:srgbClr val="404B56"/>
                </a:solidFill>
                <a:latin typeface="Arial" charset="0"/>
              </a:defRPr>
            </a:lvl9pPr>
          </a:lstStyle>
          <a:p>
            <a:pPr eaLnBrk="1" hangingPunct="1">
              <a:spcBef>
                <a:spcPct val="0"/>
              </a:spcBef>
              <a:buFontTx/>
              <a:buNone/>
            </a:pPr>
            <a:r>
              <a:rPr lang="es-ES" altLang="en-US" sz="1800">
                <a:solidFill>
                  <a:schemeClr val="tx1"/>
                </a:solidFill>
              </a:rPr>
              <a:t>Tasas anuales</a:t>
            </a:r>
          </a:p>
          <a:p>
            <a:pPr eaLnBrk="1" hangingPunct="1">
              <a:spcBef>
                <a:spcPct val="0"/>
              </a:spcBef>
              <a:buFontTx/>
              <a:buNone/>
            </a:pPr>
            <a:r>
              <a:rPr lang="es-ES" altLang="en-US" sz="1800">
                <a:solidFill>
                  <a:schemeClr val="tx1"/>
                </a:solidFill>
              </a:rPr>
              <a:t>Año 3	   4          5</a:t>
            </a:r>
          </a:p>
        </p:txBody>
      </p:sp>
      <p:sp>
        <p:nvSpPr>
          <p:cNvPr id="30" name="Ellipse 29"/>
          <p:cNvSpPr/>
          <p:nvPr/>
        </p:nvSpPr>
        <p:spPr>
          <a:xfrm>
            <a:off x="7804150" y="2117725"/>
            <a:ext cx="73025" cy="73025"/>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33" name="Gerade Verbindung mit Pfeil 32"/>
          <p:cNvCxnSpPr/>
          <p:nvPr/>
        </p:nvCxnSpPr>
        <p:spPr>
          <a:xfrm rot="5400000">
            <a:off x="7239794" y="1650206"/>
            <a:ext cx="511175" cy="1825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8936" name="Textfeld 33"/>
          <p:cNvSpPr txBox="1">
            <a:spLocks noChangeArrowheads="1"/>
          </p:cNvSpPr>
          <p:nvPr/>
        </p:nvSpPr>
        <p:spPr bwMode="auto">
          <a:xfrm>
            <a:off x="7002463" y="1157288"/>
            <a:ext cx="2203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b="1">
                <a:solidFill>
                  <a:schemeClr val="accent1"/>
                </a:solidFill>
              </a:rPr>
              <a:t>Patente concedida</a:t>
            </a:r>
          </a:p>
        </p:txBody>
      </p:sp>
      <p:sp>
        <p:nvSpPr>
          <p:cNvPr id="38937" name="Textfeld 37"/>
          <p:cNvSpPr txBox="1">
            <a:spLocks noChangeArrowheads="1"/>
          </p:cNvSpPr>
          <p:nvPr/>
        </p:nvSpPr>
        <p:spPr bwMode="auto">
          <a:xfrm>
            <a:off x="755650" y="3429000"/>
            <a:ext cx="8070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b="1">
                <a:solidFill>
                  <a:schemeClr val="accent1"/>
                </a:solidFill>
              </a:rPr>
              <a:t>Total: entre 1.700 y 5.000 euros </a:t>
            </a:r>
          </a:p>
          <a:p>
            <a:pPr eaLnBrk="1" hangingPunct="1">
              <a:spcBef>
                <a:spcPct val="0"/>
              </a:spcBef>
              <a:buFontTx/>
              <a:buNone/>
            </a:pPr>
            <a:r>
              <a:rPr lang="es-ES" altLang="en-US" sz="1800">
                <a:solidFill>
                  <a:schemeClr val="tx1"/>
                </a:solidFill>
              </a:rPr>
              <a:t>(en función de la complejidad de la patente y de la preparación del solicitante)</a:t>
            </a:r>
            <a:endParaRPr lang="es-ES" altLang="en-US" sz="1800" b="1">
              <a:solidFill>
                <a:schemeClr val="accent1"/>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p:txBody>
          <a:bodyPr/>
          <a:lstStyle/>
          <a:p>
            <a:r>
              <a:rPr lang="es-ES" altLang="en-US" smtClean="0"/>
              <a:t>Coste de una patente europea hasta su concesión</a:t>
            </a:r>
          </a:p>
        </p:txBody>
      </p:sp>
      <p:sp>
        <p:nvSpPr>
          <p:cNvPr id="39939" name="Textfeld 7"/>
          <p:cNvSpPr txBox="1">
            <a:spLocks noChangeArrowheads="1"/>
          </p:cNvSpPr>
          <p:nvPr/>
        </p:nvSpPr>
        <p:spPr bwMode="auto">
          <a:xfrm>
            <a:off x="4840288" y="4049713"/>
            <a:ext cx="2749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a:solidFill>
                  <a:schemeClr val="tx1"/>
                </a:solidFill>
              </a:rPr>
              <a:t>5.000 euros de tasas </a:t>
            </a:r>
          </a:p>
          <a:p>
            <a:pPr eaLnBrk="1" hangingPunct="1">
              <a:spcBef>
                <a:spcPct val="0"/>
              </a:spcBef>
              <a:buFontTx/>
              <a:buNone/>
            </a:pPr>
            <a:r>
              <a:rPr lang="es-ES" altLang="en-US" sz="1800">
                <a:solidFill>
                  <a:schemeClr val="tx1"/>
                </a:solidFill>
              </a:rPr>
              <a:t>de la oficina de patentes*</a:t>
            </a:r>
          </a:p>
        </p:txBody>
      </p:sp>
      <p:sp>
        <p:nvSpPr>
          <p:cNvPr id="39940" name="Textfeld 8"/>
          <p:cNvSpPr txBox="1">
            <a:spLocks noChangeArrowheads="1"/>
          </p:cNvSpPr>
          <p:nvPr/>
        </p:nvSpPr>
        <p:spPr bwMode="auto">
          <a:xfrm>
            <a:off x="4803775" y="2625725"/>
            <a:ext cx="3041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a:solidFill>
                  <a:schemeClr val="tx1"/>
                </a:solidFill>
              </a:rPr>
              <a:t>10.000 euros de honorarios </a:t>
            </a:r>
          </a:p>
          <a:p>
            <a:pPr eaLnBrk="1" hangingPunct="1">
              <a:spcBef>
                <a:spcPct val="0"/>
              </a:spcBef>
              <a:buFontTx/>
              <a:buNone/>
            </a:pPr>
            <a:r>
              <a:rPr lang="es-ES" altLang="en-US" sz="1800">
                <a:solidFill>
                  <a:schemeClr val="tx1"/>
                </a:solidFill>
              </a:rPr>
              <a:t>del abogado de patentes*</a:t>
            </a:r>
          </a:p>
        </p:txBody>
      </p:sp>
      <p:sp>
        <p:nvSpPr>
          <p:cNvPr id="39941" name="Textfeld 10"/>
          <p:cNvSpPr txBox="1">
            <a:spLocks noChangeArrowheads="1"/>
          </p:cNvSpPr>
          <p:nvPr/>
        </p:nvSpPr>
        <p:spPr bwMode="auto">
          <a:xfrm>
            <a:off x="4972050" y="1384300"/>
            <a:ext cx="315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a:solidFill>
                  <a:schemeClr val="tx1"/>
                </a:solidFill>
              </a:rPr>
              <a:t>3.000 euros en traducciones*</a:t>
            </a:r>
          </a:p>
        </p:txBody>
      </p:sp>
      <p:sp>
        <p:nvSpPr>
          <p:cNvPr id="39942" name="Rechteck 11"/>
          <p:cNvSpPr>
            <a:spLocks noChangeArrowheads="1"/>
          </p:cNvSpPr>
          <p:nvPr/>
        </p:nvSpPr>
        <p:spPr bwMode="auto">
          <a:xfrm>
            <a:off x="755650" y="1089025"/>
            <a:ext cx="4572000"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lnSpc>
                <a:spcPct val="130000"/>
              </a:lnSpc>
              <a:spcBef>
                <a:spcPct val="0"/>
              </a:spcBef>
              <a:spcAft>
                <a:spcPts val="1200"/>
              </a:spcAft>
              <a:buFontTx/>
              <a:buNone/>
            </a:pPr>
            <a:r>
              <a:rPr lang="es-ES" altLang="en-US" sz="1800" b="1">
                <a:solidFill>
                  <a:schemeClr val="tx1"/>
                </a:solidFill>
              </a:rPr>
              <a:t>Protección en (por ejemplo):</a:t>
            </a:r>
          </a:p>
          <a:p>
            <a:pPr eaLnBrk="1" hangingPunct="1">
              <a:spcBef>
                <a:spcPct val="0"/>
              </a:spcBef>
              <a:spcAft>
                <a:spcPts val="300"/>
              </a:spcAft>
              <a:buFontTx/>
              <a:buNone/>
            </a:pPr>
            <a:r>
              <a:rPr lang="es-ES" altLang="en-US" sz="1800">
                <a:solidFill>
                  <a:schemeClr val="accent1"/>
                </a:solidFill>
              </a:rPr>
              <a:t>Alemania</a:t>
            </a:r>
          </a:p>
          <a:p>
            <a:pPr eaLnBrk="1" hangingPunct="1">
              <a:spcBef>
                <a:spcPct val="0"/>
              </a:spcBef>
              <a:spcAft>
                <a:spcPts val="300"/>
              </a:spcAft>
              <a:buFontTx/>
              <a:buNone/>
            </a:pPr>
            <a:r>
              <a:rPr lang="es-ES" altLang="en-US" sz="1800">
                <a:solidFill>
                  <a:schemeClr val="accent1"/>
                </a:solidFill>
              </a:rPr>
              <a:t>Reino Unido</a:t>
            </a:r>
          </a:p>
          <a:p>
            <a:pPr eaLnBrk="1" hangingPunct="1">
              <a:spcBef>
                <a:spcPct val="0"/>
              </a:spcBef>
              <a:spcAft>
                <a:spcPts val="300"/>
              </a:spcAft>
              <a:buFontTx/>
              <a:buNone/>
            </a:pPr>
            <a:r>
              <a:rPr lang="es-ES" altLang="en-US" sz="1800">
                <a:solidFill>
                  <a:schemeClr val="accent1"/>
                </a:solidFill>
              </a:rPr>
              <a:t>Francia</a:t>
            </a:r>
          </a:p>
          <a:p>
            <a:pPr eaLnBrk="1" hangingPunct="1">
              <a:spcBef>
                <a:spcPct val="0"/>
              </a:spcBef>
              <a:spcAft>
                <a:spcPts val="300"/>
              </a:spcAft>
              <a:buFontTx/>
              <a:buNone/>
            </a:pPr>
            <a:r>
              <a:rPr lang="es-ES" altLang="en-US" sz="1800">
                <a:solidFill>
                  <a:schemeClr val="accent1"/>
                </a:solidFill>
              </a:rPr>
              <a:t>Italia</a:t>
            </a:r>
          </a:p>
          <a:p>
            <a:pPr eaLnBrk="1" hangingPunct="1">
              <a:spcBef>
                <a:spcPct val="0"/>
              </a:spcBef>
              <a:spcAft>
                <a:spcPts val="300"/>
              </a:spcAft>
              <a:buFontTx/>
              <a:buNone/>
            </a:pPr>
            <a:r>
              <a:rPr lang="es-ES" altLang="en-US" sz="1800">
                <a:solidFill>
                  <a:schemeClr val="accent1"/>
                </a:solidFill>
              </a:rPr>
              <a:t>España</a:t>
            </a:r>
          </a:p>
          <a:p>
            <a:pPr eaLnBrk="1" hangingPunct="1">
              <a:spcBef>
                <a:spcPct val="0"/>
              </a:spcBef>
              <a:spcAft>
                <a:spcPts val="300"/>
              </a:spcAft>
              <a:buFontTx/>
              <a:buNone/>
            </a:pPr>
            <a:r>
              <a:rPr lang="es-ES" altLang="en-US" sz="1800">
                <a:solidFill>
                  <a:schemeClr val="accent1"/>
                </a:solidFill>
              </a:rPr>
              <a:t>Suiza</a:t>
            </a:r>
          </a:p>
        </p:txBody>
      </p:sp>
      <p:graphicFrame>
        <p:nvGraphicFramePr>
          <p:cNvPr id="39943" name="Diagramm 6"/>
          <p:cNvGraphicFramePr>
            <a:graphicFrameLocks/>
          </p:cNvGraphicFramePr>
          <p:nvPr/>
        </p:nvGraphicFramePr>
        <p:xfrm>
          <a:off x="2746375" y="800100"/>
          <a:ext cx="2336800" cy="4502150"/>
        </p:xfrm>
        <a:graphic>
          <a:graphicData uri="http://schemas.openxmlformats.org/presentationml/2006/ole">
            <mc:AlternateContent xmlns:mc="http://schemas.openxmlformats.org/markup-compatibility/2006">
              <mc:Choice xmlns:v="urn:schemas-microsoft-com:vml" Requires="v">
                <p:oleObj spid="_x0000_s39948" r:id="rId4" imgW="2334970" imgH="4505334" progId="Excel.Chart.8">
                  <p:embed/>
                </p:oleObj>
              </mc:Choice>
              <mc:Fallback>
                <p:oleObj r:id="rId4" imgW="2334970" imgH="4505334" progId="Excel.Chart.8">
                  <p:embed/>
                  <p:pic>
                    <p:nvPicPr>
                      <p:cNvPr id="0" name="Diagramm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6375" y="800100"/>
                        <a:ext cx="233680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4" name="Textfeld 12"/>
          <p:cNvSpPr txBox="1">
            <a:spLocks noChangeArrowheads="1"/>
          </p:cNvSpPr>
          <p:nvPr/>
        </p:nvSpPr>
        <p:spPr bwMode="auto">
          <a:xfrm>
            <a:off x="2787650" y="4900613"/>
            <a:ext cx="1060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a:solidFill>
                  <a:schemeClr val="tx1"/>
                </a:solidFill>
              </a:rPr>
              <a:t>Patente </a:t>
            </a:r>
          </a:p>
          <a:p>
            <a:pPr eaLnBrk="1" hangingPunct="1">
              <a:spcBef>
                <a:spcPct val="0"/>
              </a:spcBef>
              <a:buFontTx/>
              <a:buNone/>
            </a:pPr>
            <a:r>
              <a:rPr lang="es-ES" altLang="en-US" sz="1800">
                <a:solidFill>
                  <a:schemeClr val="tx1"/>
                </a:solidFill>
              </a:rPr>
              <a:t>alemana</a:t>
            </a:r>
          </a:p>
        </p:txBody>
      </p:sp>
      <p:sp>
        <p:nvSpPr>
          <p:cNvPr id="39945" name="Textfeld 13"/>
          <p:cNvSpPr txBox="1">
            <a:spLocks noChangeArrowheads="1"/>
          </p:cNvSpPr>
          <p:nvPr/>
        </p:nvSpPr>
        <p:spPr bwMode="auto">
          <a:xfrm>
            <a:off x="3898900" y="4900613"/>
            <a:ext cx="1022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a:solidFill>
                  <a:schemeClr val="tx1"/>
                </a:solidFill>
              </a:rPr>
              <a:t>Patente</a:t>
            </a:r>
          </a:p>
          <a:p>
            <a:pPr eaLnBrk="1" hangingPunct="1">
              <a:spcBef>
                <a:spcPct val="0"/>
              </a:spcBef>
              <a:buFontTx/>
              <a:buNone/>
            </a:pPr>
            <a:r>
              <a:rPr lang="es-ES" altLang="en-US" sz="1800">
                <a:solidFill>
                  <a:schemeClr val="tx1"/>
                </a:solidFill>
              </a:rPr>
              <a:t>europea</a:t>
            </a:r>
          </a:p>
        </p:txBody>
      </p:sp>
      <p:sp>
        <p:nvSpPr>
          <p:cNvPr id="39946" name="Textfeld 10"/>
          <p:cNvSpPr txBox="1">
            <a:spLocks noChangeArrowheads="1"/>
          </p:cNvSpPr>
          <p:nvPr/>
        </p:nvSpPr>
        <p:spPr bwMode="auto">
          <a:xfrm>
            <a:off x="395288" y="5824538"/>
            <a:ext cx="8647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400">
                <a:solidFill>
                  <a:schemeClr val="tx1"/>
                </a:solidFill>
              </a:rPr>
              <a:t>* Coste estimado. El coste real dependerá en gran medida de las circunstancias particulares de cada caso.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00088" y="428625"/>
            <a:ext cx="7691437" cy="638175"/>
          </a:xfrm>
        </p:spPr>
        <p:txBody>
          <a:bodyPr/>
          <a:lstStyle/>
          <a:p>
            <a:pPr eaLnBrk="1" hangingPunct="1"/>
            <a:r>
              <a:rPr lang="en-GB" altLang="en-US" smtClean="0"/>
              <a:t>Índice</a:t>
            </a:r>
          </a:p>
        </p:txBody>
      </p:sp>
      <p:sp>
        <p:nvSpPr>
          <p:cNvPr id="14339" name="Rectangle 3"/>
          <p:cNvSpPr>
            <a:spLocks noGrp="1" noChangeArrowheads="1"/>
          </p:cNvSpPr>
          <p:nvPr>
            <p:ph type="body" idx="4294967295"/>
          </p:nvPr>
        </p:nvSpPr>
        <p:spPr>
          <a:xfrm>
            <a:off x="700088" y="1189038"/>
            <a:ext cx="8031162" cy="4362450"/>
          </a:xfrm>
        </p:spPr>
        <p:txBody>
          <a:bodyPr/>
          <a:lstStyle/>
          <a:p>
            <a:pPr marL="182563" indent="-182563" eaLnBrk="1" hangingPunct="1">
              <a:lnSpc>
                <a:spcPct val="120000"/>
              </a:lnSpc>
              <a:spcBef>
                <a:spcPct val="0"/>
              </a:spcBef>
              <a:defRPr/>
            </a:pPr>
            <a:r>
              <a:rPr lang="en-GB" altLang="en-US" dirty="0" smtClean="0">
                <a:solidFill>
                  <a:schemeClr val="tx1"/>
                </a:solidFill>
              </a:rPr>
              <a:t>La OEP</a:t>
            </a:r>
          </a:p>
          <a:p>
            <a:pPr marL="182563" indent="-182563" eaLnBrk="1" hangingPunct="1">
              <a:lnSpc>
                <a:spcPct val="120000"/>
              </a:lnSpc>
              <a:spcBef>
                <a:spcPct val="0"/>
              </a:spcBef>
              <a:defRPr/>
            </a:pPr>
            <a:r>
              <a:rPr lang="en-GB" altLang="en-US" dirty="0" err="1" smtClean="0">
                <a:solidFill>
                  <a:schemeClr val="tx1"/>
                </a:solidFill>
              </a:rPr>
              <a:t>Cómo</a:t>
            </a:r>
            <a:r>
              <a:rPr lang="en-GB" altLang="en-US" dirty="0" smtClean="0">
                <a:solidFill>
                  <a:schemeClr val="tx1"/>
                </a:solidFill>
              </a:rPr>
              <a:t> </a:t>
            </a:r>
            <a:r>
              <a:rPr lang="en-GB" altLang="en-US" dirty="0" err="1" smtClean="0">
                <a:solidFill>
                  <a:schemeClr val="tx1"/>
                </a:solidFill>
              </a:rPr>
              <a:t>funcionan</a:t>
            </a:r>
            <a:r>
              <a:rPr lang="en-GB" altLang="en-US" dirty="0" smtClean="0">
                <a:solidFill>
                  <a:schemeClr val="tx1"/>
                </a:solidFill>
              </a:rPr>
              <a:t> </a:t>
            </a:r>
            <a:r>
              <a:rPr lang="en-GB" altLang="en-US" dirty="0" err="1" smtClean="0">
                <a:solidFill>
                  <a:schemeClr val="tx1"/>
                </a:solidFill>
              </a:rPr>
              <a:t>las</a:t>
            </a:r>
            <a:r>
              <a:rPr lang="en-GB" altLang="en-US" dirty="0" smtClean="0">
                <a:solidFill>
                  <a:schemeClr val="tx1"/>
                </a:solidFill>
              </a:rPr>
              <a:t> </a:t>
            </a:r>
            <a:r>
              <a:rPr lang="en-GB" altLang="en-US" dirty="0" err="1" smtClean="0">
                <a:solidFill>
                  <a:schemeClr val="tx1"/>
                </a:solidFill>
              </a:rPr>
              <a:t>patentes</a:t>
            </a:r>
            <a:endParaRPr lang="en-GB" altLang="en-US" dirty="0" smtClean="0">
              <a:solidFill>
                <a:schemeClr val="tx1"/>
              </a:solidFill>
            </a:endParaRPr>
          </a:p>
          <a:p>
            <a:pPr marL="182563" indent="-182563" eaLnBrk="1" hangingPunct="1">
              <a:lnSpc>
                <a:spcPct val="120000"/>
              </a:lnSpc>
              <a:spcBef>
                <a:spcPct val="0"/>
              </a:spcBef>
              <a:defRPr/>
            </a:pPr>
            <a:r>
              <a:rPr lang="es-ES" altLang="en-US" dirty="0" smtClean="0"/>
              <a:t>Dónde se puede solicitar una patente</a:t>
            </a:r>
          </a:p>
          <a:p>
            <a:pPr eaLnBrk="1" hangingPunct="1">
              <a:lnSpc>
                <a:spcPct val="120000"/>
              </a:lnSpc>
              <a:spcBef>
                <a:spcPct val="0"/>
              </a:spcBef>
              <a:buFont typeface="Wingdings" panose="05000000000000000000" pitchFamily="2" charset="2"/>
              <a:buChar char="Ø"/>
              <a:defRPr/>
            </a:pPr>
            <a:r>
              <a:rPr lang="es-ES" altLang="en-US" b="1" dirty="0" smtClean="0">
                <a:solidFill>
                  <a:srgbClr val="FF0000"/>
                </a:solidFill>
              </a:rPr>
              <a:t>Porqué solicitar una patente</a:t>
            </a:r>
          </a:p>
          <a:p>
            <a:pPr marL="182563" indent="-182563" eaLnBrk="1" hangingPunct="1">
              <a:lnSpc>
                <a:spcPct val="120000"/>
              </a:lnSpc>
              <a:spcBef>
                <a:spcPct val="0"/>
              </a:spcBef>
              <a:defRPr/>
            </a:pPr>
            <a:r>
              <a:rPr lang="es-ES" altLang="en-US" dirty="0" smtClean="0"/>
              <a:t>Búsqueda de patentes para establecer el estado de la técnica</a:t>
            </a:r>
          </a:p>
          <a:p>
            <a:pPr marL="182563" indent="-182563" eaLnBrk="1" hangingPunct="1">
              <a:lnSpc>
                <a:spcPct val="120000"/>
              </a:lnSpc>
              <a:spcBef>
                <a:spcPct val="0"/>
              </a:spcBef>
              <a:defRPr/>
            </a:pPr>
            <a:endParaRPr lang="en-GB" altLang="en-US" sz="1800" dirty="0" smtClean="0">
              <a:solidFill>
                <a:schemeClr val="tx1"/>
              </a:solidFill>
            </a:endParaRPr>
          </a:p>
          <a:p>
            <a:pPr marL="182563" indent="-182563" eaLnBrk="1" hangingPunct="1">
              <a:lnSpc>
                <a:spcPct val="120000"/>
              </a:lnSpc>
              <a:spcBef>
                <a:spcPct val="0"/>
              </a:spcBef>
              <a:defRPr/>
            </a:pPr>
            <a:endParaRPr lang="en-GB" altLang="en-US" sz="1800" dirty="0" smtClean="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a:spLocks noChangeArrowheads="1"/>
          </p:cNvSpPr>
          <p:nvPr/>
        </p:nvSpPr>
        <p:spPr bwMode="auto">
          <a:xfrm>
            <a:off x="858838" y="1563688"/>
            <a:ext cx="7097712" cy="3275012"/>
          </a:xfrm>
          <a:prstGeom prst="rect">
            <a:avLst/>
          </a:prstGeom>
          <a:solidFill>
            <a:schemeClr val="tx1"/>
          </a:solidFill>
          <a:ln w="12700" algn="ctr">
            <a:noFill/>
            <a:miter lim="800000"/>
            <a:headEnd/>
            <a:tailEnd/>
          </a:ln>
        </p:spPr>
        <p:txBody>
          <a:bodyPr anchor="ctr"/>
          <a:lstStyle/>
          <a:p>
            <a:pPr algn="ctr">
              <a:defRPr/>
            </a:pPr>
            <a:endParaRPr lang="en-US" dirty="0">
              <a:solidFill>
                <a:schemeClr val="lt1"/>
              </a:solidFill>
              <a:latin typeface="+mn-lt"/>
              <a:cs typeface="+mn-cs"/>
            </a:endParaRPr>
          </a:p>
        </p:txBody>
      </p:sp>
      <p:sp>
        <p:nvSpPr>
          <p:cNvPr id="10" name="Rechteck 9"/>
          <p:cNvSpPr/>
          <p:nvPr/>
        </p:nvSpPr>
        <p:spPr>
          <a:xfrm>
            <a:off x="968375" y="1685925"/>
            <a:ext cx="3532188" cy="3471863"/>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266700" indent="-266700">
              <a:spcAft>
                <a:spcPts val="1800"/>
              </a:spcAft>
              <a:buFont typeface="Arial" charset="0"/>
              <a:buChar char="•"/>
              <a:tabLst>
                <a:tab pos="266700" algn="l"/>
              </a:tabLst>
              <a:defRPr/>
            </a:pPr>
            <a:r>
              <a:rPr lang="es-ES">
                <a:solidFill>
                  <a:schemeClr val="tx1"/>
                </a:solidFill>
                <a:cs typeface="Arial" charset="0"/>
              </a:rPr>
              <a:t>La exclusividad permite realizar inversiones y obtener mayor rentabilidad sobre la inversión efectuada. </a:t>
            </a:r>
          </a:p>
          <a:p>
            <a:pPr marL="266700" indent="-266700">
              <a:spcAft>
                <a:spcPts val="1800"/>
              </a:spcAft>
              <a:buFont typeface="Arial" charset="0"/>
              <a:buChar char="•"/>
              <a:tabLst>
                <a:tab pos="266700" algn="l"/>
              </a:tabLst>
              <a:defRPr/>
            </a:pPr>
            <a:r>
              <a:rPr lang="es-ES">
                <a:solidFill>
                  <a:schemeClr val="tx1"/>
                </a:solidFill>
                <a:cs typeface="Arial" charset="0"/>
              </a:rPr>
              <a:t>Derecho legal exigible y sólido.</a:t>
            </a:r>
          </a:p>
          <a:p>
            <a:pPr marL="266700" indent="-266700">
              <a:spcAft>
                <a:spcPts val="1800"/>
              </a:spcAft>
              <a:buFont typeface="Arial" charset="0"/>
              <a:buChar char="•"/>
              <a:tabLst>
                <a:tab pos="266700" algn="l"/>
              </a:tabLst>
              <a:defRPr/>
            </a:pPr>
            <a:r>
              <a:rPr lang="es-ES">
                <a:solidFill>
                  <a:schemeClr val="tx1"/>
                </a:solidFill>
                <a:cs typeface="Arial" charset="0"/>
              </a:rPr>
              <a:t>Permite comercializar la invención (concesión de licencias).</a:t>
            </a:r>
          </a:p>
        </p:txBody>
      </p:sp>
      <p:sp>
        <p:nvSpPr>
          <p:cNvPr id="11" name="Rechteck 10"/>
          <p:cNvSpPr/>
          <p:nvPr/>
        </p:nvSpPr>
        <p:spPr>
          <a:xfrm>
            <a:off x="4535488" y="1685925"/>
            <a:ext cx="3421062" cy="3471863"/>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266700" indent="-266700">
              <a:spcAft>
                <a:spcPts val="1800"/>
              </a:spcAft>
              <a:buFont typeface="Arial" charset="0"/>
              <a:buChar char="•"/>
              <a:tabLst>
                <a:tab pos="266700" algn="l"/>
              </a:tabLst>
              <a:defRPr/>
            </a:pPr>
            <a:r>
              <a:rPr lang="es-ES">
                <a:solidFill>
                  <a:schemeClr val="tx1"/>
                </a:solidFill>
                <a:cs typeface="Arial" charset="0"/>
              </a:rPr>
              <a:t>Revela la invención a los competidores </a:t>
            </a:r>
            <a:br>
              <a:rPr lang="es-ES">
                <a:solidFill>
                  <a:schemeClr val="tx1"/>
                </a:solidFill>
                <a:cs typeface="Arial" charset="0"/>
              </a:rPr>
            </a:br>
            <a:r>
              <a:rPr lang="es-ES">
                <a:solidFill>
                  <a:schemeClr val="tx1"/>
                </a:solidFill>
                <a:cs typeface="Arial" charset="0"/>
              </a:rPr>
              <a:t>(al cabo de 18 meses).</a:t>
            </a:r>
          </a:p>
          <a:p>
            <a:pPr marL="266700" indent="-266700">
              <a:spcAft>
                <a:spcPts val="1800"/>
              </a:spcAft>
              <a:buFont typeface="Arial" charset="0"/>
              <a:buChar char="•"/>
              <a:tabLst>
                <a:tab pos="266700" algn="l"/>
              </a:tabLst>
              <a:defRPr/>
            </a:pPr>
            <a:r>
              <a:rPr lang="es-ES">
                <a:solidFill>
                  <a:schemeClr val="tx1"/>
                </a:solidFill>
                <a:cs typeface="Arial" charset="0"/>
              </a:rPr>
              <a:t>Puede resultar caro.</a:t>
            </a:r>
          </a:p>
          <a:p>
            <a:pPr marL="266700" indent="-266700">
              <a:spcAft>
                <a:spcPts val="1800"/>
              </a:spcAft>
              <a:buFont typeface="Arial" charset="0"/>
              <a:buChar char="•"/>
              <a:tabLst>
                <a:tab pos="266700" algn="l"/>
              </a:tabLst>
              <a:defRPr/>
            </a:pPr>
            <a:r>
              <a:rPr lang="es-ES">
                <a:solidFill>
                  <a:schemeClr val="tx1"/>
                </a:solidFill>
                <a:cs typeface="Arial" charset="0"/>
              </a:rPr>
              <a:t>La patente únicamente es oponible tras su concesión (puede llevar entre 4 y 5 años).</a:t>
            </a:r>
          </a:p>
        </p:txBody>
      </p:sp>
      <p:sp>
        <p:nvSpPr>
          <p:cNvPr id="41989" name="Titel 1"/>
          <p:cNvSpPr>
            <a:spLocks noGrp="1"/>
          </p:cNvSpPr>
          <p:nvPr>
            <p:ph type="title"/>
          </p:nvPr>
        </p:nvSpPr>
        <p:spPr/>
        <p:txBody>
          <a:bodyPr/>
          <a:lstStyle/>
          <a:p>
            <a:r>
              <a:rPr lang="es-ES" altLang="en-US" smtClean="0"/>
              <a:t>Ventajas e inconvenientes de patentar</a:t>
            </a:r>
          </a:p>
        </p:txBody>
      </p:sp>
      <p:sp>
        <p:nvSpPr>
          <p:cNvPr id="41990" name="Textfeld 6"/>
          <p:cNvSpPr txBox="1">
            <a:spLocks noChangeArrowheads="1"/>
          </p:cNvSpPr>
          <p:nvPr/>
        </p:nvSpPr>
        <p:spPr bwMode="auto">
          <a:xfrm>
            <a:off x="755650" y="1160463"/>
            <a:ext cx="1944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b="1">
                <a:solidFill>
                  <a:schemeClr val="accent1"/>
                </a:solidFill>
              </a:rPr>
              <a:t>Ventajas</a:t>
            </a:r>
          </a:p>
        </p:txBody>
      </p:sp>
      <p:sp>
        <p:nvSpPr>
          <p:cNvPr id="41991" name="Textfeld 7"/>
          <p:cNvSpPr txBox="1">
            <a:spLocks noChangeArrowheads="1"/>
          </p:cNvSpPr>
          <p:nvPr/>
        </p:nvSpPr>
        <p:spPr bwMode="auto">
          <a:xfrm>
            <a:off x="4427538" y="1160463"/>
            <a:ext cx="1847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b="1">
                <a:solidFill>
                  <a:schemeClr val="accent1"/>
                </a:solidFill>
              </a:rPr>
              <a:t>Inconvenientes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p:cNvSpPr/>
          <p:nvPr/>
        </p:nvSpPr>
        <p:spPr>
          <a:xfrm>
            <a:off x="858838" y="5395913"/>
            <a:ext cx="8069262" cy="91281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sp>
        <p:nvSpPr>
          <p:cNvPr id="18" name="Rechteck 17"/>
          <p:cNvSpPr>
            <a:spLocks noChangeArrowheads="1"/>
          </p:cNvSpPr>
          <p:nvPr/>
        </p:nvSpPr>
        <p:spPr bwMode="auto">
          <a:xfrm>
            <a:off x="858838" y="1528763"/>
            <a:ext cx="8069262" cy="1168400"/>
          </a:xfrm>
          <a:prstGeom prst="rect">
            <a:avLst/>
          </a:prstGeom>
          <a:solidFill>
            <a:schemeClr val="tx1"/>
          </a:solidFill>
          <a:ln w="25400" algn="ctr">
            <a:noFill/>
            <a:miter lim="800000"/>
            <a:headEnd/>
            <a:tailEnd/>
          </a:ln>
        </p:spPr>
        <p:txBody>
          <a:bodyPr anchor="ctr"/>
          <a:lstStyle/>
          <a:p>
            <a:pPr algn="ctr">
              <a:defRPr/>
            </a:pPr>
            <a:endParaRPr lang="en-US" dirty="0">
              <a:solidFill>
                <a:schemeClr val="lt1"/>
              </a:solidFill>
              <a:latin typeface="+mn-lt"/>
              <a:cs typeface="+mn-cs"/>
            </a:endParaRPr>
          </a:p>
        </p:txBody>
      </p:sp>
      <p:sp>
        <p:nvSpPr>
          <p:cNvPr id="17" name="Rechteck 16"/>
          <p:cNvSpPr>
            <a:spLocks noChangeArrowheads="1"/>
          </p:cNvSpPr>
          <p:nvPr/>
        </p:nvSpPr>
        <p:spPr bwMode="auto">
          <a:xfrm>
            <a:off x="858838" y="3300413"/>
            <a:ext cx="8069262" cy="1497012"/>
          </a:xfrm>
          <a:prstGeom prst="rect">
            <a:avLst/>
          </a:prstGeom>
          <a:solidFill>
            <a:schemeClr val="tx1"/>
          </a:solidFill>
          <a:ln w="25400" algn="ctr">
            <a:noFill/>
            <a:miter lim="800000"/>
            <a:headEnd/>
            <a:tailEnd/>
          </a:ln>
        </p:spPr>
        <p:txBody>
          <a:bodyPr anchor="ctr"/>
          <a:lstStyle/>
          <a:p>
            <a:pPr algn="ctr">
              <a:defRPr/>
            </a:pPr>
            <a:endParaRPr lang="en-US" dirty="0">
              <a:solidFill>
                <a:schemeClr val="lt1"/>
              </a:solidFill>
              <a:latin typeface="+mn-lt"/>
              <a:cs typeface="+mn-cs"/>
            </a:endParaRPr>
          </a:p>
        </p:txBody>
      </p:sp>
      <p:sp>
        <p:nvSpPr>
          <p:cNvPr id="43013" name="Titel 1"/>
          <p:cNvSpPr>
            <a:spLocks noGrp="1"/>
          </p:cNvSpPr>
          <p:nvPr>
            <p:ph type="title"/>
          </p:nvPr>
        </p:nvSpPr>
        <p:spPr/>
        <p:txBody>
          <a:bodyPr/>
          <a:lstStyle/>
          <a:p>
            <a:r>
              <a:rPr lang="es-ES" altLang="en-US" smtClean="0"/>
              <a:t>Alternativas a las patentes</a:t>
            </a:r>
          </a:p>
        </p:txBody>
      </p:sp>
      <p:sp>
        <p:nvSpPr>
          <p:cNvPr id="5" name="Rechteck 4"/>
          <p:cNvSpPr/>
          <p:nvPr/>
        </p:nvSpPr>
        <p:spPr>
          <a:xfrm>
            <a:off x="931863" y="1601788"/>
            <a:ext cx="3797300" cy="102235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266700" indent="-266700">
              <a:buFont typeface="Arial" charset="0"/>
              <a:buChar char="•"/>
              <a:tabLst>
                <a:tab pos="266700" algn="l"/>
              </a:tabLst>
              <a:defRPr/>
            </a:pPr>
            <a:r>
              <a:rPr lang="es-ES">
                <a:solidFill>
                  <a:schemeClr val="tx1"/>
                </a:solidFill>
                <a:cs typeface="Arial" charset="0"/>
              </a:rPr>
              <a:t>Es barato.</a:t>
            </a:r>
          </a:p>
          <a:p>
            <a:pPr marL="266700" indent="-266700">
              <a:buFont typeface="Arial" charset="0"/>
              <a:buChar char="•"/>
              <a:tabLst>
                <a:tab pos="266700" algn="l"/>
              </a:tabLst>
              <a:defRPr/>
            </a:pPr>
            <a:r>
              <a:rPr lang="es-ES">
                <a:solidFill>
                  <a:schemeClr val="tx1"/>
                </a:solidFill>
                <a:cs typeface="Arial" charset="0"/>
              </a:rPr>
              <a:t>Se evita que otros patenten la misma invención.</a:t>
            </a:r>
          </a:p>
        </p:txBody>
      </p:sp>
      <p:sp>
        <p:nvSpPr>
          <p:cNvPr id="6" name="Rechteck 5"/>
          <p:cNvSpPr/>
          <p:nvPr/>
        </p:nvSpPr>
        <p:spPr>
          <a:xfrm>
            <a:off x="4838700" y="1601788"/>
            <a:ext cx="4016375" cy="1022350"/>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266700" indent="-266700">
              <a:buFont typeface="Arial" charset="0"/>
              <a:buChar char="•"/>
              <a:tabLst>
                <a:tab pos="266700" algn="l"/>
              </a:tabLst>
              <a:defRPr/>
            </a:pPr>
            <a:r>
              <a:rPr lang="es-ES">
                <a:solidFill>
                  <a:schemeClr val="tx1"/>
                </a:solidFill>
                <a:cs typeface="Arial" charset="0"/>
              </a:rPr>
              <a:t>No otorga exclusividad.</a:t>
            </a:r>
          </a:p>
          <a:p>
            <a:pPr marL="266700" indent="-266700">
              <a:buFont typeface="Arial" charset="0"/>
              <a:buChar char="•"/>
              <a:tabLst>
                <a:tab pos="266700" algn="l"/>
              </a:tabLst>
              <a:defRPr/>
            </a:pPr>
            <a:r>
              <a:rPr lang="es-ES">
                <a:solidFill>
                  <a:schemeClr val="tx1"/>
                </a:solidFill>
                <a:cs typeface="Arial" charset="0"/>
              </a:rPr>
              <a:t>Se revela la invención a los competidores.</a:t>
            </a:r>
          </a:p>
        </p:txBody>
      </p:sp>
      <p:sp>
        <p:nvSpPr>
          <p:cNvPr id="10" name="Rechteck 9"/>
          <p:cNvSpPr/>
          <p:nvPr/>
        </p:nvSpPr>
        <p:spPr>
          <a:xfrm>
            <a:off x="931863" y="3373438"/>
            <a:ext cx="3797300" cy="1350962"/>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266700" indent="-266700">
              <a:buFont typeface="Arial" charset="0"/>
              <a:buChar char="•"/>
              <a:tabLst>
                <a:tab pos="266700" algn="l"/>
              </a:tabLst>
              <a:defRPr/>
            </a:pPr>
            <a:r>
              <a:rPr lang="es-ES">
                <a:solidFill>
                  <a:schemeClr val="tx1"/>
                </a:solidFill>
                <a:cs typeface="Arial" charset="0"/>
              </a:rPr>
              <a:t>Barato (pero existe el coste de mantener la confidencialidad).</a:t>
            </a:r>
          </a:p>
          <a:p>
            <a:pPr marL="266700" indent="-266700">
              <a:buFont typeface="Arial" charset="0"/>
              <a:buChar char="•"/>
              <a:tabLst>
                <a:tab pos="266700" algn="l"/>
              </a:tabLst>
              <a:defRPr/>
            </a:pPr>
            <a:r>
              <a:rPr lang="es-ES">
                <a:solidFill>
                  <a:schemeClr val="tx1"/>
                </a:solidFill>
                <a:cs typeface="Arial" charset="0"/>
              </a:rPr>
              <a:t>No se revela la invención.</a:t>
            </a:r>
          </a:p>
        </p:txBody>
      </p:sp>
      <p:sp>
        <p:nvSpPr>
          <p:cNvPr id="11" name="Rechteck 10"/>
          <p:cNvSpPr/>
          <p:nvPr/>
        </p:nvSpPr>
        <p:spPr>
          <a:xfrm>
            <a:off x="4838700" y="3373438"/>
            <a:ext cx="4016375" cy="1350962"/>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266700" indent="-266700">
              <a:buFont typeface="Arial" charset="0"/>
              <a:buChar char="•"/>
              <a:tabLst>
                <a:tab pos="266700" algn="l"/>
              </a:tabLst>
              <a:defRPr/>
            </a:pPr>
            <a:r>
              <a:rPr lang="es-ES" sz="1600" dirty="0">
                <a:solidFill>
                  <a:schemeClr val="tx1"/>
                </a:solidFill>
                <a:cs typeface="Arial" charset="0"/>
              </a:rPr>
              <a:t>No existe protección contra la ingeniería inversa o reproducción de la invención.</a:t>
            </a:r>
          </a:p>
          <a:p>
            <a:pPr marL="266700" indent="-266700">
              <a:buFont typeface="Arial" charset="0"/>
              <a:buChar char="•"/>
              <a:tabLst>
                <a:tab pos="266700" algn="l"/>
              </a:tabLst>
              <a:defRPr/>
            </a:pPr>
            <a:r>
              <a:rPr lang="es-ES" sz="1600" dirty="0">
                <a:solidFill>
                  <a:schemeClr val="tx1"/>
                </a:solidFill>
                <a:cs typeface="Arial" charset="0"/>
              </a:rPr>
              <a:t>Es difícil exigir mantenerlo.</a:t>
            </a:r>
          </a:p>
          <a:p>
            <a:pPr marL="266700" indent="-266700">
              <a:buFont typeface="Arial" charset="0"/>
              <a:buChar char="•"/>
              <a:tabLst>
                <a:tab pos="266700" algn="l"/>
              </a:tabLst>
              <a:defRPr/>
            </a:pPr>
            <a:r>
              <a:rPr lang="es-ES" sz="1600" dirty="0">
                <a:solidFill>
                  <a:schemeClr val="tx1"/>
                </a:solidFill>
                <a:cs typeface="Arial" charset="0"/>
              </a:rPr>
              <a:t>Los “secretos" suelen filtrarse bastante rápido.</a:t>
            </a:r>
          </a:p>
        </p:txBody>
      </p:sp>
      <p:sp>
        <p:nvSpPr>
          <p:cNvPr id="12" name="Rechteck 11"/>
          <p:cNvSpPr/>
          <p:nvPr/>
        </p:nvSpPr>
        <p:spPr>
          <a:xfrm>
            <a:off x="931863" y="5489575"/>
            <a:ext cx="3797300" cy="73025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266700" indent="-266700">
              <a:buFont typeface="Arial" charset="0"/>
              <a:buChar char="•"/>
              <a:tabLst>
                <a:tab pos="266700" algn="l"/>
              </a:tabLst>
              <a:defRPr/>
            </a:pPr>
            <a:r>
              <a:rPr lang="es-ES">
                <a:solidFill>
                  <a:schemeClr val="tx1"/>
                </a:solidFill>
                <a:cs typeface="Arial" charset="0"/>
              </a:rPr>
              <a:t>No requiere ningún esfuerzo.</a:t>
            </a:r>
          </a:p>
        </p:txBody>
      </p:sp>
      <p:sp>
        <p:nvSpPr>
          <p:cNvPr id="13" name="Rechteck 12"/>
          <p:cNvSpPr/>
          <p:nvPr/>
        </p:nvSpPr>
        <p:spPr>
          <a:xfrm>
            <a:off x="4838700" y="5489575"/>
            <a:ext cx="4016375" cy="730250"/>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266700" indent="-266700">
              <a:buFont typeface="Arial" charset="0"/>
              <a:buChar char="•"/>
              <a:tabLst>
                <a:tab pos="266700" algn="l"/>
              </a:tabLst>
              <a:defRPr/>
            </a:pPr>
            <a:r>
              <a:rPr lang="es-ES">
                <a:solidFill>
                  <a:schemeClr val="tx1"/>
                </a:solidFill>
                <a:cs typeface="Arial" charset="0"/>
              </a:rPr>
              <a:t>No otorga exclusividad.</a:t>
            </a:r>
          </a:p>
          <a:p>
            <a:pPr marL="266700" indent="-266700">
              <a:buFont typeface="Arial" charset="0"/>
              <a:buChar char="•"/>
              <a:tabLst>
                <a:tab pos="266700" algn="l"/>
              </a:tabLst>
              <a:defRPr/>
            </a:pPr>
            <a:r>
              <a:rPr lang="es-ES">
                <a:solidFill>
                  <a:schemeClr val="tx1"/>
                </a:solidFill>
                <a:cs typeface="Arial" charset="0"/>
              </a:rPr>
              <a:t>A menudo los competidores se enteran de los detalles.</a:t>
            </a:r>
          </a:p>
        </p:txBody>
      </p:sp>
      <p:sp>
        <p:nvSpPr>
          <p:cNvPr id="43020" name="Textfeld 13"/>
          <p:cNvSpPr txBox="1">
            <a:spLocks noChangeArrowheads="1"/>
          </p:cNvSpPr>
          <p:nvPr/>
        </p:nvSpPr>
        <p:spPr bwMode="auto">
          <a:xfrm>
            <a:off x="755650" y="1160463"/>
            <a:ext cx="466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b="1">
                <a:solidFill>
                  <a:schemeClr val="tx1"/>
                </a:solidFill>
              </a:rPr>
              <a:t>Divulgación de información (publicación)</a:t>
            </a:r>
          </a:p>
        </p:txBody>
      </p:sp>
      <p:sp>
        <p:nvSpPr>
          <p:cNvPr id="43021" name="Textfeld 14"/>
          <p:cNvSpPr txBox="1">
            <a:spLocks noChangeArrowheads="1"/>
          </p:cNvSpPr>
          <p:nvPr/>
        </p:nvSpPr>
        <p:spPr bwMode="auto">
          <a:xfrm>
            <a:off x="755650" y="2924175"/>
            <a:ext cx="4146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b="1">
                <a:solidFill>
                  <a:schemeClr val="tx1"/>
                </a:solidFill>
              </a:rPr>
              <a:t>Secreto (crear un secreto industrial)</a:t>
            </a:r>
          </a:p>
        </p:txBody>
      </p:sp>
      <p:sp>
        <p:nvSpPr>
          <p:cNvPr id="43022" name="Textfeld 15"/>
          <p:cNvSpPr txBox="1">
            <a:spLocks noChangeArrowheads="1"/>
          </p:cNvSpPr>
          <p:nvPr/>
        </p:nvSpPr>
        <p:spPr bwMode="auto">
          <a:xfrm>
            <a:off x="752475" y="5041900"/>
            <a:ext cx="177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b="1">
                <a:solidFill>
                  <a:schemeClr val="tx1"/>
                </a:solidFill>
              </a:rPr>
              <a:t>No hacer nada</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p:txBody>
          <a:bodyPr/>
          <a:lstStyle/>
          <a:p>
            <a:r>
              <a:rPr lang="es-ES" altLang="en-US" smtClean="0"/>
              <a:t>¿Para qué se utilizan las patentes?</a:t>
            </a:r>
          </a:p>
        </p:txBody>
      </p:sp>
      <p:sp>
        <p:nvSpPr>
          <p:cNvPr id="44035" name="Inhaltsplatzhalter 2"/>
          <p:cNvSpPr>
            <a:spLocks noGrp="1"/>
          </p:cNvSpPr>
          <p:nvPr>
            <p:ph idx="1"/>
          </p:nvPr>
        </p:nvSpPr>
        <p:spPr>
          <a:xfrm>
            <a:off x="755650" y="1125538"/>
            <a:ext cx="7920038" cy="4895850"/>
          </a:xfrm>
        </p:spPr>
        <p:txBody>
          <a:bodyPr/>
          <a:lstStyle/>
          <a:p>
            <a:pPr marL="269875" indent="-269875">
              <a:lnSpc>
                <a:spcPct val="120000"/>
              </a:lnSpc>
              <a:spcBef>
                <a:spcPct val="0"/>
              </a:spcBef>
            </a:pPr>
            <a:r>
              <a:rPr lang="es-ES" altLang="en-US" sz="1800" smtClean="0">
                <a:solidFill>
                  <a:schemeClr val="accent1"/>
                </a:solidFill>
              </a:rPr>
              <a:t>Para proteger productos y procesos.</a:t>
            </a:r>
          </a:p>
          <a:p>
            <a:pPr marL="547688" lvl="1" indent="-276225">
              <a:lnSpc>
                <a:spcPct val="120000"/>
              </a:lnSpc>
              <a:spcBef>
                <a:spcPct val="0"/>
              </a:spcBef>
            </a:pPr>
            <a:r>
              <a:rPr lang="es-ES" altLang="en-US" sz="1800" smtClean="0"/>
              <a:t>Incrementando los ingresos y beneficios.</a:t>
            </a:r>
          </a:p>
          <a:p>
            <a:pPr marL="547688" lvl="1" indent="-276225">
              <a:lnSpc>
                <a:spcPct val="120000"/>
              </a:lnSpc>
              <a:spcBef>
                <a:spcPct val="0"/>
              </a:spcBef>
            </a:pPr>
            <a:r>
              <a:rPr lang="es-ES" altLang="en-US" sz="1800" smtClean="0"/>
              <a:t>Atrayendo a inversores.</a:t>
            </a:r>
          </a:p>
          <a:p>
            <a:pPr marL="547688" lvl="1" indent="-276225">
              <a:lnSpc>
                <a:spcPct val="120000"/>
              </a:lnSpc>
              <a:spcBef>
                <a:spcPct val="0"/>
              </a:spcBef>
            </a:pPr>
            <a:endParaRPr lang="es-ES" altLang="en-US" sz="1800" smtClean="0"/>
          </a:p>
          <a:p>
            <a:pPr marL="269875" indent="-269875">
              <a:lnSpc>
                <a:spcPct val="120000"/>
              </a:lnSpc>
              <a:spcBef>
                <a:spcPct val="0"/>
              </a:spcBef>
            </a:pPr>
            <a:r>
              <a:rPr lang="es-ES" altLang="en-US" sz="1800" smtClean="0"/>
              <a:t>Para conceder licencias.</a:t>
            </a:r>
          </a:p>
          <a:p>
            <a:pPr marL="269875" indent="-269875">
              <a:lnSpc>
                <a:spcPct val="120000"/>
              </a:lnSpc>
              <a:spcBef>
                <a:spcPct val="0"/>
              </a:spcBef>
            </a:pPr>
            <a:endParaRPr lang="es-ES" altLang="en-US" sz="1800" smtClean="0"/>
          </a:p>
          <a:p>
            <a:pPr marL="269875" indent="-269875">
              <a:lnSpc>
                <a:spcPct val="120000"/>
              </a:lnSpc>
              <a:spcBef>
                <a:spcPct val="0"/>
              </a:spcBef>
            </a:pPr>
            <a:r>
              <a:rPr lang="es-ES" altLang="en-US" sz="1800" smtClean="0"/>
              <a:t>Para celebrar acuerdos de intercambio de licencias (</a:t>
            </a:r>
            <a:r>
              <a:rPr lang="es-ES" altLang="en-US" sz="1800" i="1" smtClean="0"/>
              <a:t>cross-licensing</a:t>
            </a:r>
            <a:r>
              <a:rPr lang="es-ES" altLang="en-US" sz="1800" smtClean="0"/>
              <a:t>).</a:t>
            </a:r>
          </a:p>
          <a:p>
            <a:pPr marL="269875" indent="-269875">
              <a:lnSpc>
                <a:spcPct val="120000"/>
              </a:lnSpc>
              <a:spcBef>
                <a:spcPct val="0"/>
              </a:spcBef>
            </a:pPr>
            <a:endParaRPr lang="es-ES" altLang="en-US" sz="1800" smtClean="0"/>
          </a:p>
          <a:p>
            <a:pPr marL="269875" indent="-269875">
              <a:lnSpc>
                <a:spcPct val="120000"/>
              </a:lnSpc>
              <a:spcBef>
                <a:spcPct val="0"/>
              </a:spcBef>
            </a:pPr>
            <a:r>
              <a:rPr lang="es-ES" altLang="en-US" sz="1800" smtClean="0"/>
              <a:t>Para evitar la competencia.</a:t>
            </a:r>
          </a:p>
          <a:p>
            <a:pPr marL="269875" indent="-269875">
              <a:lnSpc>
                <a:spcPct val="120000"/>
              </a:lnSpc>
              <a:spcBef>
                <a:spcPct val="0"/>
              </a:spcBef>
              <a:buFontTx/>
              <a:buNone/>
            </a:pPr>
            <a:endParaRPr lang="es-ES" altLang="en-US" sz="1800" smtClean="0"/>
          </a:p>
          <a:p>
            <a:pPr marL="269875" indent="-269875">
              <a:lnSpc>
                <a:spcPct val="120000"/>
              </a:lnSpc>
              <a:spcBef>
                <a:spcPct val="0"/>
              </a:spcBef>
            </a:pPr>
            <a:r>
              <a:rPr lang="es-ES" altLang="en-US" sz="1800" smtClean="0"/>
              <a:t>Para construir una reputación.</a:t>
            </a:r>
          </a:p>
          <a:p>
            <a:pPr marL="269875" indent="-269875">
              <a:lnSpc>
                <a:spcPct val="120000"/>
              </a:lnSpc>
              <a:spcBef>
                <a:spcPct val="0"/>
              </a:spcBef>
            </a:pPr>
            <a:endParaRPr lang="es-ES" altLang="en-US" sz="1800" smtClean="0"/>
          </a:p>
          <a:p>
            <a:pPr marL="269875" indent="-269875">
              <a:lnSpc>
                <a:spcPct val="120000"/>
              </a:lnSpc>
              <a:spcBef>
                <a:spcPct val="0"/>
              </a:spcBef>
            </a:pPr>
            <a:r>
              <a:rPr lang="es-ES" altLang="en-US" sz="1800" smtClean="0"/>
              <a:t>…</a:t>
            </a:r>
          </a:p>
          <a:p>
            <a:pPr marL="269875" indent="-269875">
              <a:lnSpc>
                <a:spcPct val="120000"/>
              </a:lnSpc>
              <a:spcBef>
                <a:spcPct val="0"/>
              </a:spcBef>
            </a:pPr>
            <a:endParaRPr lang="es-ES" altLang="en-US" sz="1800" smtClean="0"/>
          </a:p>
          <a:p>
            <a:pPr marL="269875" indent="-269875">
              <a:lnSpc>
                <a:spcPct val="120000"/>
              </a:lnSpc>
              <a:spcBef>
                <a:spcPct val="0"/>
              </a:spcBef>
            </a:pPr>
            <a:r>
              <a:rPr lang="es-ES" altLang="en-US" sz="1800" smtClean="0"/>
              <a:t>Para no usarlas.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p:txBody>
          <a:bodyPr/>
          <a:lstStyle/>
          <a:p>
            <a:r>
              <a:rPr lang="es-ES" altLang="en-US" smtClean="0"/>
              <a:t>Ingresos de las universidades estadounidenses procedentes de las licencias</a:t>
            </a:r>
          </a:p>
        </p:txBody>
      </p:sp>
      <p:pic>
        <p:nvPicPr>
          <p:cNvPr id="45059" name="Picture 2"/>
          <p:cNvPicPr>
            <a:picLocks noChangeAspect="1" noChangeArrowheads="1"/>
          </p:cNvPicPr>
          <p:nvPr/>
        </p:nvPicPr>
        <p:blipFill>
          <a:blip r:embed="rId3">
            <a:lum contrast="16000"/>
            <a:extLst>
              <a:ext uri="{28A0092B-C50C-407E-A947-70E740481C1C}">
                <a14:useLocalDpi xmlns:a14="http://schemas.microsoft.com/office/drawing/2010/main" val="0"/>
              </a:ext>
            </a:extLst>
          </a:blip>
          <a:srcRect/>
          <a:stretch>
            <a:fillRect/>
          </a:stretch>
        </p:blipFill>
        <p:spPr bwMode="auto">
          <a:xfrm>
            <a:off x="647700" y="1041400"/>
            <a:ext cx="5688013"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feld 4"/>
          <p:cNvSpPr txBox="1">
            <a:spLocks noChangeArrowheads="1"/>
          </p:cNvSpPr>
          <p:nvPr/>
        </p:nvSpPr>
        <p:spPr bwMode="auto">
          <a:xfrm>
            <a:off x="755650" y="6067425"/>
            <a:ext cx="5211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400">
                <a:solidFill>
                  <a:schemeClr val="tx1"/>
                </a:solidFill>
              </a:rPr>
              <a:t>Fuente: Encuesta de 2004 sobre licencias en EE.UU. de AUTM</a:t>
            </a:r>
          </a:p>
        </p:txBody>
      </p:sp>
      <p:sp>
        <p:nvSpPr>
          <p:cNvPr id="45061" name="Text Box 5"/>
          <p:cNvSpPr txBox="1">
            <a:spLocks noChangeArrowheads="1"/>
          </p:cNvSpPr>
          <p:nvPr/>
        </p:nvSpPr>
        <p:spPr bwMode="auto">
          <a:xfrm>
            <a:off x="8315325" y="80963"/>
            <a:ext cx="828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50000"/>
              </a:spcBef>
              <a:buFontTx/>
              <a:buNone/>
            </a:pPr>
            <a:r>
              <a:rPr lang="en-GB" altLang="en-US" sz="1200">
                <a:solidFill>
                  <a:schemeClr val="accent1"/>
                </a:solidFill>
              </a:rPr>
              <a:t>Optional</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00088" y="428625"/>
            <a:ext cx="7691437" cy="638175"/>
          </a:xfrm>
        </p:spPr>
        <p:txBody>
          <a:bodyPr/>
          <a:lstStyle/>
          <a:p>
            <a:pPr eaLnBrk="1" hangingPunct="1"/>
            <a:r>
              <a:rPr lang="en-GB" altLang="en-US" smtClean="0"/>
              <a:t>Índice</a:t>
            </a:r>
          </a:p>
        </p:txBody>
      </p:sp>
      <p:sp>
        <p:nvSpPr>
          <p:cNvPr id="41986" name="Rectangle 3"/>
          <p:cNvSpPr>
            <a:spLocks noGrp="1" noChangeArrowheads="1"/>
          </p:cNvSpPr>
          <p:nvPr>
            <p:ph type="body" idx="4294967295"/>
          </p:nvPr>
        </p:nvSpPr>
        <p:spPr>
          <a:xfrm>
            <a:off x="700088" y="1189038"/>
            <a:ext cx="8031162" cy="4362450"/>
          </a:xfrm>
        </p:spPr>
        <p:txBody>
          <a:bodyPr/>
          <a:lstStyle/>
          <a:p>
            <a:pPr marL="182563" indent="-182563" eaLnBrk="1" hangingPunct="1">
              <a:lnSpc>
                <a:spcPct val="120000"/>
              </a:lnSpc>
              <a:spcBef>
                <a:spcPct val="0"/>
              </a:spcBef>
              <a:defRPr/>
            </a:pPr>
            <a:r>
              <a:rPr lang="en-GB" altLang="en-US" dirty="0" smtClean="0">
                <a:solidFill>
                  <a:schemeClr val="tx1"/>
                </a:solidFill>
              </a:rPr>
              <a:t>La OEP</a:t>
            </a:r>
          </a:p>
          <a:p>
            <a:pPr marL="182563" indent="-182563" eaLnBrk="1" hangingPunct="1">
              <a:lnSpc>
                <a:spcPct val="120000"/>
              </a:lnSpc>
              <a:spcBef>
                <a:spcPct val="0"/>
              </a:spcBef>
              <a:defRPr/>
            </a:pPr>
            <a:r>
              <a:rPr lang="en-GB" altLang="en-US" dirty="0" err="1" smtClean="0">
                <a:solidFill>
                  <a:schemeClr val="tx1"/>
                </a:solidFill>
              </a:rPr>
              <a:t>Cómo</a:t>
            </a:r>
            <a:r>
              <a:rPr lang="en-GB" altLang="en-US" dirty="0" smtClean="0">
                <a:solidFill>
                  <a:schemeClr val="tx1"/>
                </a:solidFill>
              </a:rPr>
              <a:t> </a:t>
            </a:r>
            <a:r>
              <a:rPr lang="en-GB" altLang="en-US" dirty="0" err="1" smtClean="0">
                <a:solidFill>
                  <a:schemeClr val="tx1"/>
                </a:solidFill>
              </a:rPr>
              <a:t>funcionan</a:t>
            </a:r>
            <a:r>
              <a:rPr lang="en-GB" altLang="en-US" dirty="0" smtClean="0">
                <a:solidFill>
                  <a:schemeClr val="tx1"/>
                </a:solidFill>
              </a:rPr>
              <a:t> </a:t>
            </a:r>
            <a:r>
              <a:rPr lang="en-GB" altLang="en-US" dirty="0" err="1" smtClean="0">
                <a:solidFill>
                  <a:schemeClr val="tx1"/>
                </a:solidFill>
              </a:rPr>
              <a:t>las</a:t>
            </a:r>
            <a:r>
              <a:rPr lang="en-GB" altLang="en-US" dirty="0" smtClean="0">
                <a:solidFill>
                  <a:schemeClr val="tx1"/>
                </a:solidFill>
              </a:rPr>
              <a:t> </a:t>
            </a:r>
            <a:r>
              <a:rPr lang="en-GB" altLang="en-US" dirty="0" err="1" smtClean="0">
                <a:solidFill>
                  <a:schemeClr val="tx1"/>
                </a:solidFill>
              </a:rPr>
              <a:t>patentes</a:t>
            </a:r>
            <a:endParaRPr lang="en-GB" altLang="en-US" dirty="0" smtClean="0">
              <a:solidFill>
                <a:schemeClr val="tx1"/>
              </a:solidFill>
            </a:endParaRPr>
          </a:p>
          <a:p>
            <a:pPr marL="182563" indent="-182563" eaLnBrk="1" hangingPunct="1">
              <a:lnSpc>
                <a:spcPct val="120000"/>
              </a:lnSpc>
              <a:spcBef>
                <a:spcPct val="0"/>
              </a:spcBef>
              <a:defRPr/>
            </a:pPr>
            <a:r>
              <a:rPr lang="es-ES" altLang="en-US" dirty="0" smtClean="0"/>
              <a:t>Dónde se puede solicitar una patente</a:t>
            </a:r>
          </a:p>
          <a:p>
            <a:pPr marL="182563" indent="-182563" eaLnBrk="1" hangingPunct="1">
              <a:lnSpc>
                <a:spcPct val="120000"/>
              </a:lnSpc>
              <a:spcBef>
                <a:spcPct val="0"/>
              </a:spcBef>
              <a:defRPr/>
            </a:pPr>
            <a:r>
              <a:rPr lang="es-ES" altLang="en-US" dirty="0"/>
              <a:t>Porqué solicitar una </a:t>
            </a:r>
            <a:r>
              <a:rPr lang="es-ES" altLang="en-US" dirty="0" smtClean="0"/>
              <a:t>patente</a:t>
            </a:r>
          </a:p>
          <a:p>
            <a:pPr eaLnBrk="1" hangingPunct="1">
              <a:lnSpc>
                <a:spcPct val="120000"/>
              </a:lnSpc>
              <a:spcBef>
                <a:spcPct val="0"/>
              </a:spcBef>
              <a:buFont typeface="Wingdings" panose="05000000000000000000" pitchFamily="2" charset="2"/>
              <a:buChar char="Ø"/>
              <a:defRPr/>
            </a:pPr>
            <a:r>
              <a:rPr lang="es-ES" altLang="en-US" b="1" dirty="0" smtClean="0">
                <a:solidFill>
                  <a:srgbClr val="FF0000"/>
                </a:solidFill>
              </a:rPr>
              <a:t>Búsqueda de patentes para establecer el estado de la técnica</a:t>
            </a:r>
          </a:p>
          <a:p>
            <a:pPr marL="182563" indent="-182563" eaLnBrk="1" hangingPunct="1">
              <a:lnSpc>
                <a:spcPct val="120000"/>
              </a:lnSpc>
              <a:spcBef>
                <a:spcPct val="0"/>
              </a:spcBef>
              <a:defRPr/>
            </a:pPr>
            <a:endParaRPr lang="en-GB" altLang="en-US" sz="1800" dirty="0">
              <a:solidFill>
                <a:schemeClr val="tx1"/>
              </a:solidFill>
            </a:endParaRPr>
          </a:p>
          <a:p>
            <a:pPr marL="182563" indent="-182563" eaLnBrk="1" hangingPunct="1">
              <a:lnSpc>
                <a:spcPct val="120000"/>
              </a:lnSpc>
              <a:spcBef>
                <a:spcPct val="0"/>
              </a:spcBef>
              <a:defRPr/>
            </a:pPr>
            <a:endParaRPr lang="en-GB" altLang="en-US" sz="1800" dirty="0" smtClean="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92150" y="423863"/>
            <a:ext cx="7689850" cy="638175"/>
          </a:xfrm>
        </p:spPr>
        <p:txBody>
          <a:bodyPr/>
          <a:lstStyle/>
          <a:p>
            <a:pPr eaLnBrk="1" hangingPunct="1"/>
            <a:r>
              <a:rPr lang="en-GB" altLang="en-US" smtClean="0"/>
              <a:t>Our status</a:t>
            </a:r>
          </a:p>
        </p:txBody>
      </p:sp>
      <p:sp>
        <p:nvSpPr>
          <p:cNvPr id="23555" name="Rectangle 3"/>
          <p:cNvSpPr>
            <a:spLocks noGrp="1" noChangeArrowheads="1"/>
          </p:cNvSpPr>
          <p:nvPr>
            <p:ph type="body" sz="half" idx="1"/>
          </p:nvPr>
        </p:nvSpPr>
        <p:spPr>
          <a:xfrm>
            <a:off x="685800" y="1128713"/>
            <a:ext cx="4683125" cy="4895850"/>
          </a:xfrm>
        </p:spPr>
        <p:txBody>
          <a:bodyPr/>
          <a:lstStyle/>
          <a:p>
            <a:pPr marL="270000" indent="-269875" eaLnBrk="1" hangingPunct="1">
              <a:lnSpc>
                <a:spcPct val="120000"/>
              </a:lnSpc>
              <a:defRPr/>
            </a:pPr>
            <a:r>
              <a:rPr lang="en-GB" sz="2800" dirty="0" smtClean="0">
                <a:solidFill>
                  <a:srgbClr val="B30B00"/>
                </a:solidFill>
              </a:rPr>
              <a:t>Second-largest intergovernmental institution </a:t>
            </a:r>
            <a:r>
              <a:rPr lang="en-GB" sz="2800" dirty="0" smtClean="0"/>
              <a:t>in Europe</a:t>
            </a:r>
          </a:p>
          <a:p>
            <a:pPr marL="125" indent="0" eaLnBrk="1" hangingPunct="1">
              <a:lnSpc>
                <a:spcPct val="120000"/>
              </a:lnSpc>
              <a:buFontTx/>
              <a:buNone/>
              <a:defRPr/>
            </a:pPr>
            <a:endParaRPr lang="en-GB" sz="2800" dirty="0" smtClean="0">
              <a:solidFill>
                <a:srgbClr val="4B575E"/>
              </a:solidFill>
            </a:endParaRPr>
          </a:p>
          <a:p>
            <a:pPr marL="270000" indent="-269875" eaLnBrk="1" hangingPunct="1">
              <a:lnSpc>
                <a:spcPct val="120000"/>
              </a:lnSpc>
              <a:spcBef>
                <a:spcPct val="0"/>
              </a:spcBef>
              <a:defRPr/>
            </a:pPr>
            <a:r>
              <a:rPr lang="en-GB" sz="2800" dirty="0" smtClean="0"/>
              <a:t>Not an EU institution</a:t>
            </a:r>
          </a:p>
          <a:p>
            <a:pPr marL="270000" indent="-269875" eaLnBrk="1" hangingPunct="1">
              <a:lnSpc>
                <a:spcPct val="120000"/>
              </a:lnSpc>
              <a:defRPr/>
            </a:pPr>
            <a:endParaRPr lang="en-GB" sz="2800" dirty="0" smtClean="0">
              <a:solidFill>
                <a:schemeClr val="tx1"/>
              </a:solidFill>
            </a:endParaRPr>
          </a:p>
          <a:p>
            <a:pPr marL="270000" indent="-269875" eaLnBrk="1" hangingPunct="1">
              <a:lnSpc>
                <a:spcPct val="120000"/>
              </a:lnSpc>
              <a:spcBef>
                <a:spcPct val="0"/>
              </a:spcBef>
              <a:defRPr/>
            </a:pPr>
            <a:r>
              <a:rPr lang="en-GB" sz="2800" dirty="0" smtClean="0">
                <a:solidFill>
                  <a:srgbClr val="B30B00"/>
                </a:solidFill>
              </a:rPr>
              <a:t>Self-financing</a:t>
            </a:r>
            <a:r>
              <a:rPr lang="en-GB" sz="2800" dirty="0" smtClean="0">
                <a:solidFill>
                  <a:srgbClr val="4B575E"/>
                </a:solidFill>
              </a:rPr>
              <a:t>, </a:t>
            </a:r>
            <a:r>
              <a:rPr lang="en-GB" sz="2800" dirty="0" smtClean="0"/>
              <a:t>i.e. revenue from fees covers operating and capital expenditure</a:t>
            </a:r>
          </a:p>
          <a:p>
            <a:pPr marL="266700" indent="-269875" eaLnBrk="1" hangingPunct="1">
              <a:lnSpc>
                <a:spcPct val="90000"/>
              </a:lnSpc>
              <a:buFont typeface="Wingdings" pitchFamily="2" charset="2"/>
              <a:buNone/>
              <a:defRPr/>
            </a:pPr>
            <a:endParaRPr lang="en-GB" sz="2800" dirty="0" smtClean="0">
              <a:solidFill>
                <a:srgbClr val="4B575E"/>
              </a:solidFill>
            </a:endParaRPr>
          </a:p>
        </p:txBody>
      </p:sp>
      <p:pic>
        <p:nvPicPr>
          <p:cNvPr id="19460" name="Picture 10" descr="autonomy small"/>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41963" y="1268413"/>
            <a:ext cx="2659062" cy="4330700"/>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feld 4"/>
          <p:cNvSpPr txBox="1">
            <a:spLocks noChangeArrowheads="1"/>
          </p:cNvSpPr>
          <p:nvPr/>
        </p:nvSpPr>
        <p:spPr bwMode="auto">
          <a:xfrm>
            <a:off x="746125" y="493713"/>
            <a:ext cx="839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2400" b="1">
                <a:solidFill>
                  <a:schemeClr val="accent1"/>
                </a:solidFill>
              </a:rPr>
              <a:t>El 25% de todos los esfuerzos en I+D…</a:t>
            </a:r>
          </a:p>
        </p:txBody>
      </p:sp>
      <p:sp>
        <p:nvSpPr>
          <p:cNvPr id="48131" name="Textfeld 5"/>
          <p:cNvSpPr txBox="1">
            <a:spLocks noChangeArrowheads="1"/>
          </p:cNvSpPr>
          <p:nvPr/>
        </p:nvSpPr>
        <p:spPr bwMode="auto">
          <a:xfrm>
            <a:off x="755650" y="1122363"/>
            <a:ext cx="7993063"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lnSpc>
                <a:spcPct val="120000"/>
              </a:lnSpc>
              <a:spcBef>
                <a:spcPct val="0"/>
              </a:spcBef>
              <a:buFontTx/>
              <a:buNone/>
            </a:pPr>
            <a:r>
              <a:rPr lang="es-ES" altLang="en-US" sz="1800">
                <a:solidFill>
                  <a:schemeClr val="tx1"/>
                </a:solidFill>
              </a:rPr>
              <a:t>… se desperdician cada año en invenciones que ya han sido inventadas.</a:t>
            </a:r>
          </a:p>
          <a:p>
            <a:pPr eaLnBrk="1" hangingPunct="1">
              <a:lnSpc>
                <a:spcPct val="120000"/>
              </a:lnSpc>
              <a:spcBef>
                <a:spcPct val="0"/>
              </a:spcBef>
              <a:buFontTx/>
              <a:buNone/>
            </a:pPr>
            <a:endParaRPr lang="es-ES" altLang="en-US" sz="1800">
              <a:solidFill>
                <a:schemeClr val="tx1"/>
              </a:solidFill>
            </a:endParaRPr>
          </a:p>
          <a:p>
            <a:pPr eaLnBrk="1" hangingPunct="1">
              <a:lnSpc>
                <a:spcPct val="120000"/>
              </a:lnSpc>
              <a:spcBef>
                <a:spcPct val="0"/>
              </a:spcBef>
              <a:buFontTx/>
              <a:buNone/>
            </a:pPr>
            <a:r>
              <a:rPr lang="es-ES" altLang="en-US" sz="1800" b="1">
                <a:solidFill>
                  <a:schemeClr val="tx2"/>
                </a:solidFill>
              </a:rPr>
              <a:t>¡No emprenda actividades de I+D antes de realizar una búsqueda!</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p:cNvSpPr>
          <p:nvPr>
            <p:ph type="title"/>
          </p:nvPr>
        </p:nvSpPr>
        <p:spPr/>
        <p:txBody>
          <a:bodyPr/>
          <a:lstStyle/>
          <a:p>
            <a:r>
              <a:rPr lang="es-ES" altLang="en-US" smtClean="0"/>
              <a:t>Mucha información solo está disponible en las patentes</a:t>
            </a:r>
          </a:p>
        </p:txBody>
      </p:sp>
      <p:sp>
        <p:nvSpPr>
          <p:cNvPr id="8" name="Ellipse 7"/>
          <p:cNvSpPr/>
          <p:nvPr/>
        </p:nvSpPr>
        <p:spPr>
          <a:xfrm>
            <a:off x="900113" y="1268413"/>
            <a:ext cx="3140075" cy="2981325"/>
          </a:xfrm>
          <a:prstGeom prst="ellipse">
            <a:avLst/>
          </a:prstGeom>
          <a:solidFill>
            <a:schemeClr val="tx1">
              <a:alpha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a:solidFill>
                  <a:srgbClr val="FFFFFF"/>
                </a:solidFill>
                <a:cs typeface="Arial" charset="0"/>
              </a:rPr>
              <a:t>Publicada en otro lugar</a:t>
            </a:r>
          </a:p>
        </p:txBody>
      </p:sp>
      <p:sp>
        <p:nvSpPr>
          <p:cNvPr id="49156" name="Ellipse 8"/>
          <p:cNvSpPr>
            <a:spLocks noChangeArrowheads="1"/>
          </p:cNvSpPr>
          <p:nvPr/>
        </p:nvSpPr>
        <p:spPr bwMode="auto">
          <a:xfrm>
            <a:off x="3273425" y="1304925"/>
            <a:ext cx="3286125" cy="3017838"/>
          </a:xfrm>
          <a:prstGeom prst="ellipse">
            <a:avLst/>
          </a:prstGeom>
          <a:solidFill>
            <a:schemeClr val="accent1">
              <a:alpha val="74901"/>
            </a:schemeClr>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lgn="ctr" eaLnBrk="1" hangingPunct="1">
              <a:spcBef>
                <a:spcPct val="0"/>
              </a:spcBef>
              <a:buFontTx/>
              <a:buNone/>
            </a:pPr>
            <a:r>
              <a:rPr lang="es-ES" altLang="en-US" sz="1800" b="1">
                <a:solidFill>
                  <a:srgbClr val="FFFFFF"/>
                </a:solidFill>
              </a:rPr>
              <a:t>Publicada en patentes</a:t>
            </a:r>
          </a:p>
        </p:txBody>
      </p:sp>
      <p:sp>
        <p:nvSpPr>
          <p:cNvPr id="49157" name="Textfeld 9"/>
          <p:cNvSpPr txBox="1">
            <a:spLocks noChangeArrowheads="1"/>
          </p:cNvSpPr>
          <p:nvPr/>
        </p:nvSpPr>
        <p:spPr bwMode="auto">
          <a:xfrm>
            <a:off x="3495675" y="5013325"/>
            <a:ext cx="4032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a:solidFill>
                  <a:schemeClr val="tx1"/>
                </a:solidFill>
              </a:rPr>
              <a:t>El 80% se encuentra sólo en patentes</a:t>
            </a:r>
          </a:p>
        </p:txBody>
      </p:sp>
      <p:cxnSp>
        <p:nvCxnSpPr>
          <p:cNvPr id="49158" name="Gerade Verbindung mit Pfeil 11"/>
          <p:cNvCxnSpPr>
            <a:cxnSpLocks noChangeShapeType="1"/>
            <a:endCxn id="49156" idx="4"/>
          </p:cNvCxnSpPr>
          <p:nvPr/>
        </p:nvCxnSpPr>
        <p:spPr bwMode="auto">
          <a:xfrm rot="16200000" flipV="1">
            <a:off x="4614070" y="4625181"/>
            <a:ext cx="620712" cy="15875"/>
          </a:xfrm>
          <a:prstGeom prst="straightConnector1">
            <a:avLst/>
          </a:prstGeom>
          <a:noFill/>
          <a:ln w="57150"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49159" name="Textfeld 9"/>
          <p:cNvSpPr txBox="1">
            <a:spLocks noChangeArrowheads="1"/>
          </p:cNvSpPr>
          <p:nvPr/>
        </p:nvSpPr>
        <p:spPr bwMode="auto">
          <a:xfrm>
            <a:off x="755650" y="5661025"/>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a:solidFill>
                  <a:schemeClr val="accent1"/>
                </a:solidFill>
              </a:rPr>
              <a:t>¿Donde publican los competidores discretos sus descubrimientos de I+D?</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rot="-190789">
            <a:off x="1622425" y="1039813"/>
            <a:ext cx="1735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lg" len="lg"/>
                <a:tailEnd type="none" w="sm" len="lg"/>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n-GB" altLang="en-US" sz="1800" b="1">
                <a:solidFill>
                  <a:schemeClr val="accent2"/>
                </a:solidFill>
              </a:rPr>
              <a:t>GB-A-2365393</a:t>
            </a:r>
          </a:p>
        </p:txBody>
      </p:sp>
      <p:pic>
        <p:nvPicPr>
          <p:cNvPr id="5017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6797">
            <a:off x="5795963" y="963613"/>
            <a:ext cx="3114675" cy="502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lg" len="lg"/>
                <a:tailEnd type="none" w="sm" len="lg"/>
              </a14:hiddenLine>
            </a:ext>
          </a:extLst>
        </p:spPr>
      </p:pic>
      <p:sp>
        <p:nvSpPr>
          <p:cNvPr id="50180" name="Rectangle 9"/>
          <p:cNvSpPr>
            <a:spLocks noChangeArrowheads="1"/>
          </p:cNvSpPr>
          <p:nvPr/>
        </p:nvSpPr>
        <p:spPr bwMode="auto">
          <a:xfrm rot="309692">
            <a:off x="6805613" y="584200"/>
            <a:ext cx="1709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lg" len="lg"/>
                <a:tailEnd type="none" w="sm" len="lg"/>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n-GB" altLang="en-US" sz="1800" b="1">
                <a:solidFill>
                  <a:schemeClr val="accent1"/>
                </a:solidFill>
              </a:rPr>
              <a:t>US-A-1833019</a:t>
            </a:r>
          </a:p>
        </p:txBody>
      </p:sp>
      <p:pic>
        <p:nvPicPr>
          <p:cNvPr id="5018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5627">
            <a:off x="900113" y="1400175"/>
            <a:ext cx="4270375"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lg" len="lg"/>
                <a:tailEnd type="none" w="sm" len="lg"/>
              </a14:hiddenLine>
            </a:ext>
          </a:extLst>
        </p:spPr>
      </p:pic>
      <p:sp>
        <p:nvSpPr>
          <p:cNvPr id="50182" name="Line 11"/>
          <p:cNvSpPr>
            <a:spLocks noChangeShapeType="1"/>
          </p:cNvSpPr>
          <p:nvPr/>
        </p:nvSpPr>
        <p:spPr bwMode="auto">
          <a:xfrm flipV="1">
            <a:off x="4608513" y="2643188"/>
            <a:ext cx="1919287" cy="2484437"/>
          </a:xfrm>
          <a:prstGeom prst="line">
            <a:avLst/>
          </a:prstGeom>
          <a:noFill/>
          <a:ln w="50800">
            <a:solidFill>
              <a:schemeClr val="accent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0183" name="Oval 12"/>
          <p:cNvSpPr>
            <a:spLocks noChangeArrowheads="1"/>
          </p:cNvSpPr>
          <p:nvPr/>
        </p:nvSpPr>
        <p:spPr bwMode="auto">
          <a:xfrm rot="-178347">
            <a:off x="3459163" y="1716088"/>
            <a:ext cx="1500187" cy="241300"/>
          </a:xfrm>
          <a:prstGeom prst="ellipse">
            <a:avLst/>
          </a:prstGeom>
          <a:noFill/>
          <a:ln w="28575" algn="ctr">
            <a:solidFill>
              <a:schemeClr val="accent1"/>
            </a:solidFill>
            <a:round/>
            <a:headEnd type="none" w="lg" len="lg"/>
            <a:tailEnd type="none" w="sm" len="lg"/>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endParaRPr lang="en-US" altLang="en-US" sz="1800">
              <a:solidFill>
                <a:schemeClr val="accent1"/>
              </a:solidFill>
            </a:endParaRPr>
          </a:p>
        </p:txBody>
      </p:sp>
      <p:sp>
        <p:nvSpPr>
          <p:cNvPr id="50184" name="Oval 13"/>
          <p:cNvSpPr>
            <a:spLocks noChangeArrowheads="1"/>
          </p:cNvSpPr>
          <p:nvPr/>
        </p:nvSpPr>
        <p:spPr bwMode="auto">
          <a:xfrm rot="259998">
            <a:off x="5843588" y="841375"/>
            <a:ext cx="950912" cy="233363"/>
          </a:xfrm>
          <a:prstGeom prst="ellipse">
            <a:avLst/>
          </a:prstGeom>
          <a:noFill/>
          <a:ln w="28575" algn="ctr">
            <a:solidFill>
              <a:schemeClr val="accent1"/>
            </a:solidFill>
            <a:round/>
            <a:headEnd type="none" w="lg" len="lg"/>
            <a:tailEnd type="none" w="sm" len="lg"/>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endParaRPr lang="en-US" altLang="en-US" sz="1800">
              <a:solidFill>
                <a:schemeClr val="accent1"/>
              </a:solidFill>
            </a:endParaRPr>
          </a:p>
        </p:txBody>
      </p:sp>
      <p:sp>
        <p:nvSpPr>
          <p:cNvPr id="50185" name="Text Box 9"/>
          <p:cNvSpPr txBox="1">
            <a:spLocks noChangeArrowheads="1"/>
          </p:cNvSpPr>
          <p:nvPr/>
        </p:nvSpPr>
        <p:spPr bwMode="auto">
          <a:xfrm>
            <a:off x="8315325" y="80963"/>
            <a:ext cx="828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50000"/>
              </a:spcBef>
              <a:buFontTx/>
              <a:buNone/>
            </a:pPr>
            <a:r>
              <a:rPr lang="en-GB" altLang="en-US" sz="1200">
                <a:solidFill>
                  <a:schemeClr val="accent1"/>
                </a:solidFill>
              </a:rPr>
              <a:t>Optional</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s-ES" altLang="en-US" smtClean="0"/>
              <a:t>Soluciones halladas en documentos de patentes</a:t>
            </a:r>
          </a:p>
        </p:txBody>
      </p:sp>
      <p:graphicFrame>
        <p:nvGraphicFramePr>
          <p:cNvPr id="6" name="Diagramm 5"/>
          <p:cNvGraphicFramePr/>
          <p:nvPr/>
        </p:nvGraphicFramePr>
        <p:xfrm>
          <a:off x="1327112" y="1022327"/>
          <a:ext cx="5732541" cy="3979917"/>
        </p:xfrm>
        <a:graphic>
          <a:graphicData uri="http://schemas.openxmlformats.org/drawingml/2006/chart">
            <c:chart xmlns:c="http://schemas.openxmlformats.org/drawingml/2006/chart" xmlns:r="http://schemas.openxmlformats.org/officeDocument/2006/relationships" r:id="rId3"/>
          </a:graphicData>
        </a:graphic>
      </p:graphicFrame>
      <p:sp>
        <p:nvSpPr>
          <p:cNvPr id="51204" name="Textfeld 6"/>
          <p:cNvSpPr txBox="1">
            <a:spLocks noChangeArrowheads="1"/>
          </p:cNvSpPr>
          <p:nvPr/>
        </p:nvSpPr>
        <p:spPr bwMode="auto">
          <a:xfrm>
            <a:off x="6800850" y="1562100"/>
            <a:ext cx="1352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lgn="ctr" eaLnBrk="1" hangingPunct="1">
              <a:spcBef>
                <a:spcPct val="0"/>
              </a:spcBef>
              <a:buFontTx/>
              <a:buNone/>
            </a:pPr>
            <a:r>
              <a:rPr lang="es-ES" altLang="en-US" sz="1800" b="1">
                <a:solidFill>
                  <a:schemeClr val="accent1"/>
                </a:solidFill>
              </a:rPr>
              <a:t>10%</a:t>
            </a:r>
          </a:p>
          <a:p>
            <a:pPr algn="ctr" eaLnBrk="1" hangingPunct="1">
              <a:spcBef>
                <a:spcPct val="0"/>
              </a:spcBef>
              <a:buFontTx/>
              <a:buNone/>
            </a:pPr>
            <a:r>
              <a:rPr lang="es-ES" altLang="en-US" sz="1800" b="1">
                <a:solidFill>
                  <a:schemeClr val="accent1"/>
                </a:solidFill>
              </a:rPr>
              <a:t>protegidas</a:t>
            </a:r>
          </a:p>
        </p:txBody>
      </p:sp>
      <p:sp>
        <p:nvSpPr>
          <p:cNvPr id="51205" name="Textfeld 7"/>
          <p:cNvSpPr txBox="1">
            <a:spLocks noChangeArrowheads="1"/>
          </p:cNvSpPr>
          <p:nvPr/>
        </p:nvSpPr>
        <p:spPr bwMode="auto">
          <a:xfrm>
            <a:off x="717550" y="1160463"/>
            <a:ext cx="1479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lgn="ctr" eaLnBrk="1" hangingPunct="1">
              <a:spcBef>
                <a:spcPct val="0"/>
              </a:spcBef>
              <a:buFontTx/>
              <a:buNone/>
            </a:pPr>
            <a:r>
              <a:rPr lang="es-ES" altLang="en-US" sz="1800" b="1">
                <a:solidFill>
                  <a:schemeClr val="tx1"/>
                </a:solidFill>
              </a:rPr>
              <a:t>90%</a:t>
            </a:r>
          </a:p>
          <a:p>
            <a:pPr algn="ctr" eaLnBrk="1" hangingPunct="1">
              <a:spcBef>
                <a:spcPct val="0"/>
              </a:spcBef>
              <a:buFontTx/>
              <a:buNone/>
            </a:pPr>
            <a:r>
              <a:rPr lang="es-ES" altLang="en-US" sz="1800" b="1">
                <a:solidFill>
                  <a:schemeClr val="tx1"/>
                </a:solidFill>
              </a:rPr>
              <a:t>de uso libre</a:t>
            </a:r>
          </a:p>
        </p:txBody>
      </p:sp>
      <p:sp>
        <p:nvSpPr>
          <p:cNvPr id="51206" name="Textfeld 8"/>
          <p:cNvSpPr txBox="1">
            <a:spLocks noChangeArrowheads="1"/>
          </p:cNvSpPr>
          <p:nvPr/>
        </p:nvSpPr>
        <p:spPr bwMode="auto">
          <a:xfrm>
            <a:off x="774700" y="4868863"/>
            <a:ext cx="7512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b="1">
                <a:solidFill>
                  <a:schemeClr val="tx1"/>
                </a:solidFill>
              </a:rPr>
              <a:t>¡Pueden encontrarse muchas buenas soluciones de forma gratuita!</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p:cNvSpPr>
            <a:spLocks noGrp="1"/>
          </p:cNvSpPr>
          <p:nvPr>
            <p:ph type="title"/>
          </p:nvPr>
        </p:nvSpPr>
        <p:spPr/>
        <p:txBody>
          <a:bodyPr/>
          <a:lstStyle/>
          <a:p>
            <a:r>
              <a:rPr lang="es-ES" altLang="en-US" smtClean="0"/>
              <a:t>¿Búsqueda por palabra clave, o búsqueda por clase tecnológica?</a:t>
            </a:r>
          </a:p>
        </p:txBody>
      </p:sp>
      <p:sp>
        <p:nvSpPr>
          <p:cNvPr id="52227" name="Rechteck 4"/>
          <p:cNvSpPr>
            <a:spLocks noChangeArrowheads="1"/>
          </p:cNvSpPr>
          <p:nvPr/>
        </p:nvSpPr>
        <p:spPr bwMode="auto">
          <a:xfrm>
            <a:off x="822325" y="1624013"/>
            <a:ext cx="3254375" cy="4356100"/>
          </a:xfrm>
          <a:prstGeom prst="rect">
            <a:avLst/>
          </a:prstGeom>
          <a:solidFill>
            <a:schemeClr val="folHlink"/>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lstStyle>
            <a:lvl1pPr marL="263525" indent="-263525" eaLnBrk="0" hangingPunct="0">
              <a:spcBef>
                <a:spcPct val="20000"/>
              </a:spcBef>
              <a:buChar char="•"/>
              <a:defRPr sz="3200">
                <a:solidFill>
                  <a:srgbClr val="404B56"/>
                </a:solidFill>
                <a:latin typeface="Arial" charset="0"/>
              </a:defRPr>
            </a:lvl1pPr>
            <a:lvl2pPr marL="533400" indent="-268288"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spcAft>
                <a:spcPts val="600"/>
              </a:spcAft>
            </a:pPr>
            <a:r>
              <a:rPr lang="es-ES_tradnl" altLang="en-US" sz="1600">
                <a:solidFill>
                  <a:srgbClr val="4C575F"/>
                </a:solidFill>
              </a:rPr>
              <a:t>Los solicitantes de patentes no utilizan un lenguaje común</a:t>
            </a:r>
          </a:p>
          <a:p>
            <a:pPr lvl="1" eaLnBrk="1" hangingPunct="1">
              <a:spcBef>
                <a:spcPct val="0"/>
              </a:spcBef>
              <a:spcAft>
                <a:spcPts val="600"/>
              </a:spcAft>
            </a:pPr>
            <a:r>
              <a:rPr lang="es-ES_tradnl" altLang="en-US" sz="1600">
                <a:solidFill>
                  <a:srgbClr val="4C575F"/>
                </a:solidFill>
              </a:rPr>
              <a:t>implicaciones jurídicas</a:t>
            </a:r>
          </a:p>
          <a:p>
            <a:pPr lvl="1" eaLnBrk="1" hangingPunct="1">
              <a:spcBef>
                <a:spcPct val="0"/>
              </a:spcBef>
              <a:spcAft>
                <a:spcPts val="600"/>
              </a:spcAft>
            </a:pPr>
            <a:r>
              <a:rPr lang="es-ES_tradnl" altLang="en-US" sz="1600">
                <a:solidFill>
                  <a:srgbClr val="4C575F"/>
                </a:solidFill>
              </a:rPr>
              <a:t>alcance de la protección</a:t>
            </a:r>
          </a:p>
          <a:p>
            <a:pPr lvl="1" eaLnBrk="1" hangingPunct="1">
              <a:spcBef>
                <a:spcPct val="0"/>
              </a:spcBef>
              <a:spcAft>
                <a:spcPts val="1200"/>
              </a:spcAft>
            </a:pPr>
            <a:r>
              <a:rPr lang="es-ES_tradnl" altLang="en-US" sz="1600">
                <a:solidFill>
                  <a:srgbClr val="4C575F"/>
                </a:solidFill>
              </a:rPr>
              <a:t>ocultarse a los competidores.</a:t>
            </a:r>
          </a:p>
          <a:p>
            <a:pPr eaLnBrk="1" hangingPunct="1">
              <a:spcBef>
                <a:spcPct val="0"/>
              </a:spcBef>
              <a:spcAft>
                <a:spcPts val="1200"/>
              </a:spcAft>
            </a:pPr>
            <a:r>
              <a:rPr lang="es-ES_tradnl" altLang="en-US" sz="1600">
                <a:solidFill>
                  <a:srgbClr val="4C575F"/>
                </a:solidFill>
              </a:rPr>
              <a:t>Es difícil encontrar las palabras clave adecuadas.</a:t>
            </a:r>
          </a:p>
          <a:p>
            <a:pPr eaLnBrk="1" hangingPunct="1">
              <a:spcBef>
                <a:spcPct val="0"/>
              </a:spcBef>
              <a:spcAft>
                <a:spcPts val="1200"/>
              </a:spcAft>
            </a:pPr>
            <a:r>
              <a:rPr lang="es-ES_tradnl" altLang="en-US" sz="1600">
                <a:solidFill>
                  <a:srgbClr val="4C575F"/>
                </a:solidFill>
              </a:rPr>
              <a:t>Para obtener buenos resultados es necesaria experiencia profesional en búsqueda de patentes.</a:t>
            </a:r>
          </a:p>
        </p:txBody>
      </p:sp>
      <p:sp>
        <p:nvSpPr>
          <p:cNvPr id="52228" name="Textfeld 5"/>
          <p:cNvSpPr txBox="1">
            <a:spLocks noChangeArrowheads="1"/>
          </p:cNvSpPr>
          <p:nvPr/>
        </p:nvSpPr>
        <p:spPr bwMode="auto">
          <a:xfrm>
            <a:off x="742950" y="1171575"/>
            <a:ext cx="305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_tradnl" altLang="en-US" sz="1800">
                <a:solidFill>
                  <a:schemeClr val="tx1"/>
                </a:solidFill>
              </a:rPr>
              <a:t>Búsqueda por palabra clave</a:t>
            </a:r>
          </a:p>
        </p:txBody>
      </p:sp>
      <p:sp>
        <p:nvSpPr>
          <p:cNvPr id="52229" name="Rechteck 6"/>
          <p:cNvSpPr>
            <a:spLocks noChangeArrowheads="1"/>
          </p:cNvSpPr>
          <p:nvPr/>
        </p:nvSpPr>
        <p:spPr bwMode="auto">
          <a:xfrm>
            <a:off x="4862513" y="1590675"/>
            <a:ext cx="3224212" cy="4395788"/>
          </a:xfrm>
          <a:prstGeom prst="rect">
            <a:avLst/>
          </a:prstGeom>
          <a:solidFill>
            <a:srgbClr val="CDD9E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lstStyle>
            <a:lvl1pPr marL="263525" indent="-263525"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spcAft>
                <a:spcPts val="1200"/>
              </a:spcAft>
            </a:pPr>
            <a:r>
              <a:rPr lang="es-ES_tradnl" altLang="en-US" sz="1600">
                <a:solidFill>
                  <a:srgbClr val="4C575F"/>
                </a:solidFill>
              </a:rPr>
              <a:t>Cada patente es clasificada por profesionales de patentes. </a:t>
            </a:r>
          </a:p>
          <a:p>
            <a:pPr eaLnBrk="1" hangingPunct="1">
              <a:spcBef>
                <a:spcPct val="0"/>
              </a:spcBef>
              <a:spcAft>
                <a:spcPts val="1200"/>
              </a:spcAft>
            </a:pPr>
            <a:r>
              <a:rPr lang="es-ES_tradnl" altLang="en-US" sz="1600">
                <a:solidFill>
                  <a:srgbClr val="4C575F"/>
                </a:solidFill>
              </a:rPr>
              <a:t>La CIP es jerárquica y muy detallada: permite afinar gradualmente la búsqueda.</a:t>
            </a:r>
          </a:p>
          <a:p>
            <a:pPr eaLnBrk="1" hangingPunct="1">
              <a:spcBef>
                <a:spcPct val="0"/>
              </a:spcBef>
              <a:spcAft>
                <a:spcPts val="1200"/>
              </a:spcAft>
            </a:pPr>
            <a:r>
              <a:rPr lang="es-ES_tradnl" altLang="en-US" sz="1600">
                <a:solidFill>
                  <a:srgbClr val="4C575F"/>
                </a:solidFill>
              </a:rPr>
              <a:t>Las descripciones de las clases están redactadas para ser fácilmente encontradas y comprendidas.</a:t>
            </a:r>
          </a:p>
          <a:p>
            <a:pPr eaLnBrk="1" hangingPunct="1">
              <a:spcBef>
                <a:spcPct val="0"/>
              </a:spcBef>
              <a:spcAft>
                <a:spcPts val="1200"/>
              </a:spcAft>
            </a:pPr>
            <a:r>
              <a:rPr lang="es-ES_tradnl" altLang="en-US" sz="1600">
                <a:solidFill>
                  <a:srgbClr val="4C575F"/>
                </a:solidFill>
              </a:rPr>
              <a:t>Se necesita poca experiencia.</a:t>
            </a:r>
          </a:p>
          <a:p>
            <a:pPr eaLnBrk="1" hangingPunct="1">
              <a:spcBef>
                <a:spcPct val="0"/>
              </a:spcBef>
              <a:spcAft>
                <a:spcPts val="1200"/>
              </a:spcAft>
            </a:pPr>
            <a:r>
              <a:rPr lang="es-ES_tradnl" altLang="en-US" sz="1600">
                <a:solidFill>
                  <a:srgbClr val="4C575F"/>
                </a:solidFill>
              </a:rPr>
              <a:t>PERO: las clases CIP no cubrirán sus necesidades al 100%.</a:t>
            </a:r>
          </a:p>
        </p:txBody>
      </p:sp>
      <p:sp>
        <p:nvSpPr>
          <p:cNvPr id="52230" name="Textfeld 7"/>
          <p:cNvSpPr txBox="1">
            <a:spLocks noChangeArrowheads="1"/>
          </p:cNvSpPr>
          <p:nvPr/>
        </p:nvSpPr>
        <p:spPr bwMode="auto">
          <a:xfrm>
            <a:off x="4791075" y="1171575"/>
            <a:ext cx="345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_tradnl" altLang="en-US" sz="1800">
                <a:solidFill>
                  <a:schemeClr val="tx1"/>
                </a:solidFill>
              </a:rPr>
              <a:t>Búsqueda por clase tecnológica</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p:cNvSpPr>
            <a:spLocks noGrp="1"/>
          </p:cNvSpPr>
          <p:nvPr>
            <p:ph type="title"/>
          </p:nvPr>
        </p:nvSpPr>
        <p:spPr/>
        <p:txBody>
          <a:bodyPr/>
          <a:lstStyle/>
          <a:p>
            <a:r>
              <a:rPr lang="es-ES_tradnl" altLang="en-US" smtClean="0"/>
              <a:t>El argot de las patentes </a:t>
            </a:r>
          </a:p>
        </p:txBody>
      </p:sp>
      <p:pic>
        <p:nvPicPr>
          <p:cNvPr id="5325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6527" t="3059" r="10654"/>
          <a:stretch>
            <a:fillRect/>
          </a:stretch>
        </p:blipFill>
        <p:spPr bwMode="auto">
          <a:xfrm>
            <a:off x="6480175" y="2632075"/>
            <a:ext cx="11430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3635" t="68755" r="9425" b="10677"/>
          <a:stretch>
            <a:fillRect/>
          </a:stretch>
        </p:blipFill>
        <p:spPr bwMode="auto">
          <a:xfrm>
            <a:off x="6230938" y="1262063"/>
            <a:ext cx="22479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2"/>
          <p:cNvPicPr>
            <a:picLocks noChangeAspect="1" noChangeArrowheads="1"/>
          </p:cNvPicPr>
          <p:nvPr/>
        </p:nvPicPr>
        <p:blipFill>
          <a:blip r:embed="rId5">
            <a:extLst>
              <a:ext uri="{28A0092B-C50C-407E-A947-70E740481C1C}">
                <a14:useLocalDpi xmlns:a14="http://schemas.microsoft.com/office/drawing/2010/main" val="0"/>
              </a:ext>
            </a:extLst>
          </a:blip>
          <a:srcRect l="12627" t="53410" r="49596" b="24159"/>
          <a:stretch>
            <a:fillRect/>
          </a:stretch>
        </p:blipFill>
        <p:spPr bwMode="auto">
          <a:xfrm>
            <a:off x="6616700" y="4181475"/>
            <a:ext cx="1643063"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hteck 9"/>
          <p:cNvSpPr>
            <a:spLocks noChangeArrowheads="1"/>
          </p:cNvSpPr>
          <p:nvPr/>
        </p:nvSpPr>
        <p:spPr bwMode="auto">
          <a:xfrm>
            <a:off x="746125" y="1160463"/>
            <a:ext cx="6418263" cy="380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50000"/>
              </a:spcBef>
              <a:buFontTx/>
              <a:buNone/>
            </a:pPr>
            <a:r>
              <a:rPr lang="es-ES_tradnl" altLang="en-US" sz="1800" b="1">
                <a:solidFill>
                  <a:schemeClr val="tx1"/>
                </a:solidFill>
              </a:rPr>
              <a:t>instrumento de escritura</a:t>
            </a:r>
            <a:r>
              <a:rPr lang="es-ES_tradnl" altLang="en-US" sz="1800">
                <a:solidFill>
                  <a:schemeClr val="tx1"/>
                </a:solidFill>
              </a:rPr>
              <a:t>		=  pluma </a:t>
            </a:r>
          </a:p>
          <a:p>
            <a:pPr eaLnBrk="1" hangingPunct="1">
              <a:spcBef>
                <a:spcPct val="50000"/>
              </a:spcBef>
              <a:buFontTx/>
              <a:buNone/>
            </a:pPr>
            <a:endParaRPr lang="es-ES_tradnl" altLang="en-US" sz="1800">
              <a:solidFill>
                <a:schemeClr val="tx1"/>
              </a:solidFill>
            </a:endParaRPr>
          </a:p>
          <a:p>
            <a:pPr eaLnBrk="1" hangingPunct="1">
              <a:spcBef>
                <a:spcPct val="50000"/>
              </a:spcBef>
              <a:buFontTx/>
              <a:buNone/>
            </a:pPr>
            <a:endParaRPr lang="es-ES_tradnl" altLang="en-US" sz="1800">
              <a:solidFill>
                <a:schemeClr val="tx1"/>
              </a:solidFill>
            </a:endParaRPr>
          </a:p>
          <a:p>
            <a:pPr eaLnBrk="1" hangingPunct="1">
              <a:spcBef>
                <a:spcPct val="50000"/>
              </a:spcBef>
              <a:buFontTx/>
              <a:buNone/>
            </a:pPr>
            <a:r>
              <a:rPr lang="es-ES_tradnl" altLang="en-US" sz="1800" b="1">
                <a:solidFill>
                  <a:schemeClr val="tx1"/>
                </a:solidFill>
              </a:rPr>
              <a:t>conjunto de bolas </a:t>
            </a:r>
            <a:r>
              <a:rPr lang="es-ES_tradnl" altLang="en-US" sz="1800">
                <a:solidFill>
                  <a:schemeClr val="tx1"/>
                </a:solidFill>
              </a:rPr>
              <a:t>		=  cojinete de bolas</a:t>
            </a:r>
          </a:p>
          <a:p>
            <a:pPr eaLnBrk="1" hangingPunct="1">
              <a:spcBef>
                <a:spcPct val="50000"/>
              </a:spcBef>
              <a:buFontTx/>
              <a:buNone/>
            </a:pPr>
            <a:endParaRPr lang="es-ES_tradnl" altLang="en-US" sz="1800">
              <a:solidFill>
                <a:schemeClr val="tx1"/>
              </a:solidFill>
            </a:endParaRPr>
          </a:p>
          <a:p>
            <a:pPr eaLnBrk="1" hangingPunct="1">
              <a:spcBef>
                <a:spcPct val="50000"/>
              </a:spcBef>
              <a:buFontTx/>
              <a:buNone/>
            </a:pPr>
            <a:endParaRPr lang="es-ES_tradnl" altLang="en-US" sz="1800">
              <a:solidFill>
                <a:schemeClr val="tx1"/>
              </a:solidFill>
            </a:endParaRPr>
          </a:p>
          <a:p>
            <a:pPr eaLnBrk="1" hangingPunct="1">
              <a:spcBef>
                <a:spcPct val="50000"/>
              </a:spcBef>
              <a:buFontTx/>
              <a:buNone/>
            </a:pPr>
            <a:endParaRPr lang="es-ES_tradnl" altLang="en-US" sz="1800">
              <a:solidFill>
                <a:schemeClr val="tx1"/>
              </a:solidFill>
            </a:endParaRPr>
          </a:p>
          <a:p>
            <a:pPr eaLnBrk="1" hangingPunct="1">
              <a:spcBef>
                <a:spcPct val="50000"/>
              </a:spcBef>
              <a:buFontTx/>
              <a:buNone/>
            </a:pPr>
            <a:r>
              <a:rPr lang="es-ES_tradnl" altLang="en-US" sz="1800" b="1">
                <a:solidFill>
                  <a:schemeClr val="tx1"/>
                </a:solidFill>
              </a:rPr>
              <a:t>objeto esférico con </a:t>
            </a:r>
            <a:br>
              <a:rPr lang="es-ES_tradnl" altLang="en-US" sz="1800" b="1">
                <a:solidFill>
                  <a:schemeClr val="tx1"/>
                </a:solidFill>
              </a:rPr>
            </a:br>
            <a:r>
              <a:rPr lang="es-ES_tradnl" altLang="en-US" sz="1800" b="1">
                <a:solidFill>
                  <a:schemeClr val="tx1"/>
                </a:solidFill>
              </a:rPr>
              <a:t>filamentos blandos que </a:t>
            </a:r>
            <a:br>
              <a:rPr lang="es-ES_tradnl" altLang="en-US" sz="1800" b="1">
                <a:solidFill>
                  <a:schemeClr val="tx1"/>
                </a:solidFill>
              </a:rPr>
            </a:br>
            <a:r>
              <a:rPr lang="es-ES_tradnl" altLang="en-US" sz="1800" b="1">
                <a:solidFill>
                  <a:schemeClr val="tx1"/>
                </a:solidFill>
              </a:rPr>
              <a:t>faciliten su captura segura	</a:t>
            </a:r>
            <a:r>
              <a:rPr lang="es-ES_tradnl" altLang="en-US" sz="1800">
                <a:solidFill>
                  <a:schemeClr val="tx1"/>
                </a:solidFill>
              </a:rPr>
              <a:t>= pelota de juguete</a:t>
            </a:r>
          </a:p>
        </p:txBody>
      </p:sp>
      <p:sp>
        <p:nvSpPr>
          <p:cNvPr id="53255" name="Text Box 13"/>
          <p:cNvSpPr txBox="1">
            <a:spLocks noChangeArrowheads="1"/>
          </p:cNvSpPr>
          <p:nvPr/>
        </p:nvSpPr>
        <p:spPr bwMode="auto">
          <a:xfrm>
            <a:off x="8315325" y="80963"/>
            <a:ext cx="828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50000"/>
              </a:spcBef>
              <a:buFontTx/>
              <a:buNone/>
            </a:pPr>
            <a:r>
              <a:rPr lang="es-ES_tradnl" altLang="en-US" sz="1200">
                <a:solidFill>
                  <a:schemeClr val="accent1"/>
                </a:solidFill>
              </a:rPr>
              <a:t>Opcional</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p:txBody>
          <a:bodyPr/>
          <a:lstStyle/>
          <a:p>
            <a:r>
              <a:rPr lang="es-ES_tradnl" altLang="en-US" smtClean="0"/>
              <a:t>Argot de patentes en electrónica</a:t>
            </a:r>
          </a:p>
        </p:txBody>
      </p:sp>
      <p:sp>
        <p:nvSpPr>
          <p:cNvPr id="54275" name="Text Box 12"/>
          <p:cNvSpPr txBox="1">
            <a:spLocks noChangeArrowheads="1"/>
          </p:cNvSpPr>
          <p:nvPr/>
        </p:nvSpPr>
        <p:spPr bwMode="auto">
          <a:xfrm>
            <a:off x="744538" y="1174750"/>
            <a:ext cx="4032250" cy="476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50000"/>
              </a:spcBef>
              <a:buFontTx/>
              <a:buNone/>
            </a:pPr>
            <a:r>
              <a:rPr lang="es-ES_tradnl" altLang="en-US" sz="1800" b="1">
                <a:solidFill>
                  <a:schemeClr val="tx1"/>
                </a:solidFill>
              </a:rPr>
              <a:t>fuente de alimentación eléctrica para circuitos electrónicos</a:t>
            </a:r>
          </a:p>
          <a:p>
            <a:pPr eaLnBrk="1" hangingPunct="1">
              <a:spcBef>
                <a:spcPct val="50000"/>
              </a:spcBef>
              <a:buFontTx/>
              <a:buNone/>
            </a:pPr>
            <a:endParaRPr lang="es-ES_tradnl" altLang="en-US" sz="1800" b="1">
              <a:solidFill>
                <a:schemeClr val="tx1"/>
              </a:solidFill>
            </a:endParaRPr>
          </a:p>
          <a:p>
            <a:pPr eaLnBrk="1" hangingPunct="1">
              <a:spcBef>
                <a:spcPct val="50000"/>
              </a:spcBef>
              <a:buFontTx/>
              <a:buNone/>
            </a:pPr>
            <a:endParaRPr lang="es-ES_tradnl" altLang="en-US" sz="1800" b="1">
              <a:solidFill>
                <a:schemeClr val="tx1"/>
              </a:solidFill>
            </a:endParaRPr>
          </a:p>
          <a:p>
            <a:pPr eaLnBrk="1" hangingPunct="1">
              <a:spcBef>
                <a:spcPct val="50000"/>
              </a:spcBef>
              <a:buFontTx/>
              <a:buNone/>
            </a:pPr>
            <a:endParaRPr lang="es-ES_tradnl" altLang="en-US" sz="1800" b="1">
              <a:solidFill>
                <a:schemeClr val="tx1"/>
              </a:solidFill>
            </a:endParaRPr>
          </a:p>
          <a:p>
            <a:pPr eaLnBrk="1" hangingPunct="1">
              <a:spcBef>
                <a:spcPct val="50000"/>
              </a:spcBef>
              <a:buFontTx/>
              <a:buNone/>
            </a:pPr>
            <a:endParaRPr lang="es-ES_tradnl" altLang="en-US" sz="1800" b="1">
              <a:solidFill>
                <a:schemeClr val="tx1"/>
              </a:solidFill>
            </a:endParaRPr>
          </a:p>
          <a:p>
            <a:pPr eaLnBrk="1" hangingPunct="1">
              <a:spcBef>
                <a:spcPct val="0"/>
              </a:spcBef>
              <a:buFontTx/>
              <a:buNone/>
            </a:pPr>
            <a:r>
              <a:rPr lang="es-ES_tradnl" altLang="en-US" sz="1800" b="1">
                <a:solidFill>
                  <a:schemeClr val="tx1"/>
                </a:solidFill>
              </a:rPr>
              <a:t>semiconductor que conmuta el dispositivo con un electrodo de control </a:t>
            </a:r>
          </a:p>
          <a:p>
            <a:pPr eaLnBrk="1" hangingPunct="1">
              <a:spcBef>
                <a:spcPct val="0"/>
              </a:spcBef>
              <a:buFontTx/>
              <a:buNone/>
            </a:pPr>
            <a:endParaRPr lang="es-ES_tradnl" altLang="en-US" sz="1800" b="1">
              <a:solidFill>
                <a:schemeClr val="tx1"/>
              </a:solidFill>
            </a:endParaRPr>
          </a:p>
          <a:p>
            <a:pPr eaLnBrk="1" hangingPunct="1">
              <a:spcBef>
                <a:spcPct val="0"/>
              </a:spcBef>
              <a:buFontTx/>
              <a:buNone/>
            </a:pPr>
            <a:endParaRPr lang="es-ES_tradnl" altLang="en-US" sz="1800" b="1">
              <a:solidFill>
                <a:schemeClr val="tx1"/>
              </a:solidFill>
            </a:endParaRPr>
          </a:p>
          <a:p>
            <a:pPr eaLnBrk="1" hangingPunct="1">
              <a:spcBef>
                <a:spcPct val="0"/>
              </a:spcBef>
              <a:buFontTx/>
              <a:buNone/>
            </a:pPr>
            <a:endParaRPr lang="es-ES_tradnl" altLang="en-US" sz="1800" b="1">
              <a:solidFill>
                <a:schemeClr val="tx1"/>
              </a:solidFill>
            </a:endParaRPr>
          </a:p>
          <a:p>
            <a:pPr eaLnBrk="1" hangingPunct="1">
              <a:spcBef>
                <a:spcPct val="0"/>
              </a:spcBef>
              <a:buFontTx/>
              <a:buNone/>
            </a:pPr>
            <a:endParaRPr lang="es-ES_tradnl" altLang="en-US" sz="1800" b="1">
              <a:solidFill>
                <a:schemeClr val="tx1"/>
              </a:solidFill>
            </a:endParaRPr>
          </a:p>
          <a:p>
            <a:pPr eaLnBrk="1" hangingPunct="1">
              <a:spcBef>
                <a:spcPct val="0"/>
              </a:spcBef>
              <a:buFontTx/>
              <a:buNone/>
            </a:pPr>
            <a:r>
              <a:rPr lang="es-ES_tradnl" altLang="en-US" sz="1800" b="1">
                <a:solidFill>
                  <a:schemeClr val="tx1"/>
                </a:solidFill>
              </a:rPr>
              <a:t>medio de acoplamiento eléctrico aislado galvánicamente</a:t>
            </a:r>
          </a:p>
        </p:txBody>
      </p:sp>
      <p:sp>
        <p:nvSpPr>
          <p:cNvPr id="54276" name="Text Box 13"/>
          <p:cNvSpPr txBox="1">
            <a:spLocks noChangeArrowheads="1"/>
          </p:cNvSpPr>
          <p:nvPr/>
        </p:nvSpPr>
        <p:spPr bwMode="auto">
          <a:xfrm>
            <a:off x="4430713" y="1168400"/>
            <a:ext cx="17287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50000"/>
              </a:spcBef>
              <a:buFontTx/>
              <a:buNone/>
            </a:pPr>
            <a:r>
              <a:rPr lang="es-ES_tradnl" altLang="en-US" sz="1800">
                <a:solidFill>
                  <a:schemeClr val="tx1"/>
                </a:solidFill>
              </a:rPr>
              <a:t>= pila</a:t>
            </a:r>
          </a:p>
        </p:txBody>
      </p:sp>
      <p:pic>
        <p:nvPicPr>
          <p:cNvPr id="54277"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4850" y="3095625"/>
            <a:ext cx="189865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Text Box 16"/>
          <p:cNvSpPr txBox="1">
            <a:spLocks noChangeArrowheads="1"/>
          </p:cNvSpPr>
          <p:nvPr/>
        </p:nvSpPr>
        <p:spPr bwMode="auto">
          <a:xfrm>
            <a:off x="4430713" y="3368675"/>
            <a:ext cx="20081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50000"/>
              </a:spcBef>
              <a:buFontTx/>
              <a:buNone/>
            </a:pPr>
            <a:r>
              <a:rPr lang="es-ES_tradnl" altLang="en-US" sz="1800">
                <a:solidFill>
                  <a:schemeClr val="tx1"/>
                </a:solidFill>
              </a:rPr>
              <a:t>= transistor</a:t>
            </a:r>
          </a:p>
        </p:txBody>
      </p:sp>
      <p:sp>
        <p:nvSpPr>
          <p:cNvPr id="54279" name="Text Box 19"/>
          <p:cNvSpPr txBox="1">
            <a:spLocks noChangeArrowheads="1"/>
          </p:cNvSpPr>
          <p:nvPr/>
        </p:nvSpPr>
        <p:spPr bwMode="auto">
          <a:xfrm>
            <a:off x="4430713" y="5294313"/>
            <a:ext cx="23002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50000"/>
              </a:spcBef>
              <a:buFontTx/>
              <a:buNone/>
            </a:pPr>
            <a:r>
              <a:rPr lang="es-ES_tradnl" altLang="en-US" sz="1800">
                <a:solidFill>
                  <a:schemeClr val="tx1"/>
                </a:solidFill>
              </a:rPr>
              <a:t>= transformador</a:t>
            </a:r>
          </a:p>
        </p:txBody>
      </p:sp>
      <p:pic>
        <p:nvPicPr>
          <p:cNvPr id="5428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3925" y="830263"/>
            <a:ext cx="1152525"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775" y="4862513"/>
            <a:ext cx="1635125"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2" name="Text Box 13"/>
          <p:cNvSpPr txBox="1">
            <a:spLocks noChangeArrowheads="1"/>
          </p:cNvSpPr>
          <p:nvPr/>
        </p:nvSpPr>
        <p:spPr bwMode="auto">
          <a:xfrm>
            <a:off x="8315325" y="80963"/>
            <a:ext cx="828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50000"/>
              </a:spcBef>
              <a:buFontTx/>
              <a:buNone/>
            </a:pPr>
            <a:r>
              <a:rPr lang="es-ES_tradnl" altLang="en-US" sz="1200">
                <a:solidFill>
                  <a:schemeClr val="accent1"/>
                </a:solidFill>
              </a:rPr>
              <a:t>Opcional</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p:cNvSpPr>
            <a:spLocks noGrp="1"/>
          </p:cNvSpPr>
          <p:nvPr>
            <p:ph type="title"/>
          </p:nvPr>
        </p:nvSpPr>
        <p:spPr/>
        <p:txBody>
          <a:bodyPr/>
          <a:lstStyle/>
          <a:p>
            <a:pPr eaLnBrk="1" hangingPunct="1"/>
            <a:r>
              <a:rPr lang="es-ES_tradnl" altLang="en-US" sz="2000" smtClean="0"/>
              <a:t>Argot de patentes en química/industria farmacéutica</a:t>
            </a:r>
          </a:p>
        </p:txBody>
      </p:sp>
      <p:sp>
        <p:nvSpPr>
          <p:cNvPr id="55299" name="Inhaltsplatzhalter 2"/>
          <p:cNvSpPr>
            <a:spLocks noGrp="1"/>
          </p:cNvSpPr>
          <p:nvPr>
            <p:ph idx="1"/>
          </p:nvPr>
        </p:nvSpPr>
        <p:spPr>
          <a:xfrm>
            <a:off x="755650" y="1168400"/>
            <a:ext cx="7678738" cy="457200"/>
          </a:xfrm>
        </p:spPr>
        <p:txBody>
          <a:bodyPr/>
          <a:lstStyle/>
          <a:p>
            <a:pPr marL="0" indent="0" eaLnBrk="1" hangingPunct="1">
              <a:buFontTx/>
              <a:buNone/>
            </a:pPr>
            <a:r>
              <a:rPr lang="es-ES_tradnl" altLang="en-US" sz="1800" smtClean="0"/>
              <a:t>Una composición </a:t>
            </a:r>
            <a:r>
              <a:rPr lang="es-ES_tradnl" altLang="en-US" sz="1800" smtClean="0">
                <a:solidFill>
                  <a:schemeClr val="accent1"/>
                </a:solidFill>
              </a:rPr>
              <a:t>que incluye </a:t>
            </a:r>
            <a:r>
              <a:rPr lang="es-ES_tradnl" altLang="en-US" sz="1800" smtClean="0"/>
              <a:t>agua y glicerol</a:t>
            </a:r>
          </a:p>
        </p:txBody>
      </p:sp>
      <p:sp>
        <p:nvSpPr>
          <p:cNvPr id="55300" name="Text Box 4"/>
          <p:cNvSpPr txBox="1">
            <a:spLocks noChangeArrowheads="1"/>
          </p:cNvSpPr>
          <p:nvPr/>
        </p:nvSpPr>
        <p:spPr bwMode="auto">
          <a:xfrm>
            <a:off x="755650" y="1728788"/>
            <a:ext cx="72723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92400" indent="-2692400" eaLnBrk="0" hangingPunct="0">
              <a:spcBef>
                <a:spcPct val="20000"/>
              </a:spcBef>
              <a:buChar char="•"/>
              <a:tabLst>
                <a:tab pos="2247900" algn="l"/>
              </a:tabLst>
              <a:defRPr sz="3200">
                <a:solidFill>
                  <a:srgbClr val="404B56"/>
                </a:solidFill>
                <a:latin typeface="Arial" charset="0"/>
              </a:defRPr>
            </a:lvl1pPr>
            <a:lvl2pPr marL="742950" indent="-285750" eaLnBrk="0" hangingPunct="0">
              <a:spcBef>
                <a:spcPct val="20000"/>
              </a:spcBef>
              <a:buChar char="–"/>
              <a:tabLst>
                <a:tab pos="2247900" algn="l"/>
              </a:tabLst>
              <a:defRPr sz="2800">
                <a:solidFill>
                  <a:srgbClr val="404B56"/>
                </a:solidFill>
                <a:latin typeface="Arial" charset="0"/>
              </a:defRPr>
            </a:lvl2pPr>
            <a:lvl3pPr marL="1143000" indent="-228600" eaLnBrk="0" hangingPunct="0">
              <a:spcBef>
                <a:spcPct val="20000"/>
              </a:spcBef>
              <a:buChar char="•"/>
              <a:tabLst>
                <a:tab pos="2247900" algn="l"/>
              </a:tabLst>
              <a:defRPr sz="2400">
                <a:solidFill>
                  <a:srgbClr val="404B56"/>
                </a:solidFill>
                <a:latin typeface="Arial" charset="0"/>
              </a:defRPr>
            </a:lvl3pPr>
            <a:lvl4pPr marL="1600200" indent="-228600" eaLnBrk="0" hangingPunct="0">
              <a:spcBef>
                <a:spcPct val="20000"/>
              </a:spcBef>
              <a:buChar char="–"/>
              <a:tabLst>
                <a:tab pos="2247900" algn="l"/>
              </a:tabLst>
              <a:defRPr sz="2000">
                <a:solidFill>
                  <a:srgbClr val="404B56"/>
                </a:solidFill>
                <a:latin typeface="Arial" charset="0"/>
              </a:defRPr>
            </a:lvl4pPr>
            <a:lvl5pPr marL="2057400" indent="-228600" eaLnBrk="0" hangingPunct="0">
              <a:spcBef>
                <a:spcPct val="20000"/>
              </a:spcBef>
              <a:buChar char="»"/>
              <a:tabLst>
                <a:tab pos="2247900" algn="l"/>
              </a:tabLst>
              <a:defRPr sz="2000">
                <a:solidFill>
                  <a:srgbClr val="404B56"/>
                </a:solidFill>
                <a:latin typeface="Arial" charset="0"/>
              </a:defRPr>
            </a:lvl5pPr>
            <a:lvl6pPr marL="2514600" indent="-228600" eaLnBrk="0" fontAlgn="base" hangingPunct="0">
              <a:spcBef>
                <a:spcPct val="20000"/>
              </a:spcBef>
              <a:spcAft>
                <a:spcPct val="0"/>
              </a:spcAft>
              <a:buChar char="»"/>
              <a:tabLst>
                <a:tab pos="2247900" algn="l"/>
              </a:tabLst>
              <a:defRPr sz="2000">
                <a:solidFill>
                  <a:srgbClr val="404B56"/>
                </a:solidFill>
                <a:latin typeface="Arial" charset="0"/>
              </a:defRPr>
            </a:lvl6pPr>
            <a:lvl7pPr marL="2971800" indent="-228600" eaLnBrk="0" fontAlgn="base" hangingPunct="0">
              <a:spcBef>
                <a:spcPct val="20000"/>
              </a:spcBef>
              <a:spcAft>
                <a:spcPct val="0"/>
              </a:spcAft>
              <a:buChar char="»"/>
              <a:tabLst>
                <a:tab pos="2247900" algn="l"/>
              </a:tabLst>
              <a:defRPr sz="2000">
                <a:solidFill>
                  <a:srgbClr val="404B56"/>
                </a:solidFill>
                <a:latin typeface="Arial" charset="0"/>
              </a:defRPr>
            </a:lvl7pPr>
            <a:lvl8pPr marL="3429000" indent="-228600" eaLnBrk="0" fontAlgn="base" hangingPunct="0">
              <a:spcBef>
                <a:spcPct val="20000"/>
              </a:spcBef>
              <a:spcAft>
                <a:spcPct val="0"/>
              </a:spcAft>
              <a:buChar char="»"/>
              <a:tabLst>
                <a:tab pos="2247900" algn="l"/>
              </a:tabLst>
              <a:defRPr sz="2000">
                <a:solidFill>
                  <a:srgbClr val="404B56"/>
                </a:solidFill>
                <a:latin typeface="Arial" charset="0"/>
              </a:defRPr>
            </a:lvl8pPr>
            <a:lvl9pPr marL="3886200" indent="-228600" eaLnBrk="0" fontAlgn="base" hangingPunct="0">
              <a:spcBef>
                <a:spcPct val="20000"/>
              </a:spcBef>
              <a:spcAft>
                <a:spcPct val="0"/>
              </a:spcAft>
              <a:buChar char="»"/>
              <a:tabLst>
                <a:tab pos="2247900" algn="l"/>
              </a:tabLst>
              <a:defRPr sz="2000">
                <a:solidFill>
                  <a:srgbClr val="404B56"/>
                </a:solidFill>
                <a:latin typeface="Arial" charset="0"/>
              </a:defRPr>
            </a:lvl9pPr>
          </a:lstStyle>
          <a:p>
            <a:pPr eaLnBrk="1" hangingPunct="1">
              <a:spcBef>
                <a:spcPct val="50000"/>
              </a:spcBef>
              <a:buFontTx/>
              <a:buNone/>
            </a:pPr>
            <a:r>
              <a:rPr lang="es-ES_tradnl" altLang="en-US" sz="1800">
                <a:solidFill>
                  <a:schemeClr val="tx1"/>
                </a:solidFill>
              </a:rPr>
              <a:t>“que incluye" 	=  	pueden estar también presentes ingredientes adicionales</a:t>
            </a:r>
          </a:p>
          <a:p>
            <a:pPr eaLnBrk="1" hangingPunct="1">
              <a:spcBef>
                <a:spcPct val="50000"/>
              </a:spcBef>
              <a:buFontTx/>
              <a:buNone/>
            </a:pPr>
            <a:r>
              <a:rPr lang="es-ES_tradnl" altLang="en-US" sz="1800">
                <a:solidFill>
                  <a:schemeClr val="tx1"/>
                </a:solidFill>
              </a:rPr>
              <a:t>“que contiene"	=  	pueden estar también presentes ingredientes adicionales</a:t>
            </a:r>
          </a:p>
          <a:p>
            <a:pPr eaLnBrk="1" hangingPunct="1">
              <a:spcBef>
                <a:spcPct val="50000"/>
              </a:spcBef>
              <a:buFontTx/>
              <a:buNone/>
            </a:pPr>
            <a:r>
              <a:rPr lang="es-ES_tradnl" altLang="en-US" sz="1800">
                <a:solidFill>
                  <a:schemeClr val="tx1"/>
                </a:solidFill>
              </a:rPr>
              <a:t>“formada por"	=	sólo están presentes los ingredientes que se enumeran</a:t>
            </a:r>
          </a:p>
        </p:txBody>
      </p:sp>
      <p:sp>
        <p:nvSpPr>
          <p:cNvPr id="55301" name="Text Box 13"/>
          <p:cNvSpPr txBox="1">
            <a:spLocks noChangeArrowheads="1"/>
          </p:cNvSpPr>
          <p:nvPr/>
        </p:nvSpPr>
        <p:spPr bwMode="auto">
          <a:xfrm>
            <a:off x="8315325" y="80963"/>
            <a:ext cx="828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50000"/>
              </a:spcBef>
              <a:buFontTx/>
              <a:buNone/>
            </a:pPr>
            <a:r>
              <a:rPr lang="es-ES_tradnl" altLang="en-US" sz="1200">
                <a:solidFill>
                  <a:schemeClr val="accent1"/>
                </a:solidFill>
              </a:rPr>
              <a:t>Opcional</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s-ES_tradnl" altLang="en-US" i="1" smtClean="0"/>
              <a:t>esp@cenet</a:t>
            </a:r>
            <a:r>
              <a:rPr lang="es-ES_tradnl" altLang="en-US" smtClean="0"/>
              <a:t> es ...</a:t>
            </a:r>
          </a:p>
        </p:txBody>
      </p:sp>
      <p:sp>
        <p:nvSpPr>
          <p:cNvPr id="56323" name="Rectangle 3"/>
          <p:cNvSpPr>
            <a:spLocks noGrp="1" noChangeArrowheads="1"/>
          </p:cNvSpPr>
          <p:nvPr>
            <p:ph type="body" idx="1"/>
          </p:nvPr>
        </p:nvSpPr>
        <p:spPr>
          <a:xfrm>
            <a:off x="755650" y="1198563"/>
            <a:ext cx="7678738" cy="4895850"/>
          </a:xfrm>
        </p:spPr>
        <p:txBody>
          <a:bodyPr/>
          <a:lstStyle/>
          <a:p>
            <a:pPr marL="263525" indent="-263525">
              <a:lnSpc>
                <a:spcPct val="90000"/>
              </a:lnSpc>
            </a:pPr>
            <a:r>
              <a:rPr lang="es-ES_tradnl" altLang="en-US" sz="1800" smtClean="0"/>
              <a:t>una base de datos con 90 millones de documentos</a:t>
            </a:r>
          </a:p>
          <a:p>
            <a:pPr marL="263525" indent="-263525">
              <a:lnSpc>
                <a:spcPct val="90000"/>
              </a:lnSpc>
            </a:pPr>
            <a:endParaRPr lang="es-ES_tradnl" altLang="en-US" sz="1800" smtClean="0"/>
          </a:p>
          <a:p>
            <a:pPr lvl="1">
              <a:lnSpc>
                <a:spcPct val="90000"/>
              </a:lnSpc>
            </a:pPr>
            <a:r>
              <a:rPr lang="es-ES_tradnl" altLang="en-US" sz="1800" smtClean="0"/>
              <a:t>que contiene datos sobre patentes con cobertura prácticamente mundial; </a:t>
            </a:r>
          </a:p>
          <a:p>
            <a:pPr marL="263525" indent="-263525">
              <a:lnSpc>
                <a:spcPct val="90000"/>
              </a:lnSpc>
            </a:pPr>
            <a:endParaRPr lang="es-ES_tradnl" altLang="en-US" sz="1800" smtClean="0"/>
          </a:p>
          <a:p>
            <a:pPr marL="263525" indent="-263525">
              <a:lnSpc>
                <a:spcPct val="90000"/>
              </a:lnSpc>
            </a:pPr>
            <a:r>
              <a:rPr lang="es-ES_tradnl" altLang="en-US" sz="1800" smtClean="0"/>
              <a:t>una fuente de información técnica; </a:t>
            </a:r>
          </a:p>
          <a:p>
            <a:pPr marL="263525" indent="-263525">
              <a:lnSpc>
                <a:spcPct val="90000"/>
              </a:lnSpc>
            </a:pPr>
            <a:endParaRPr lang="es-ES_tradnl" altLang="en-US" sz="1800" smtClean="0"/>
          </a:p>
          <a:p>
            <a:pPr marL="263525" indent="-263525">
              <a:lnSpc>
                <a:spcPct val="90000"/>
              </a:lnSpc>
            </a:pPr>
            <a:r>
              <a:rPr lang="es-ES_tradnl" altLang="en-US" sz="1800" smtClean="0"/>
              <a:t>ha sido diseñada para científicos e ingenieros; y</a:t>
            </a:r>
          </a:p>
          <a:p>
            <a:pPr marL="263525" indent="-263525">
              <a:lnSpc>
                <a:spcPct val="90000"/>
              </a:lnSpc>
              <a:buFontTx/>
              <a:buNone/>
            </a:pPr>
            <a:endParaRPr lang="es-ES_tradnl" altLang="en-US" sz="1800" smtClean="0"/>
          </a:p>
          <a:p>
            <a:pPr marL="263525" indent="-263525">
              <a:lnSpc>
                <a:spcPct val="90000"/>
              </a:lnSpc>
            </a:pPr>
            <a:r>
              <a:rPr lang="es-ES_tradnl" altLang="en-US" sz="1800" smtClean="0"/>
              <a:t>también es utilizada por los expertos en patentes</a:t>
            </a:r>
          </a:p>
        </p:txBody>
      </p:sp>
      <p:sp>
        <p:nvSpPr>
          <p:cNvPr id="56324" name="Textfeld 4"/>
          <p:cNvSpPr txBox="1">
            <a:spLocks noChangeArrowheads="1"/>
          </p:cNvSpPr>
          <p:nvPr/>
        </p:nvSpPr>
        <p:spPr bwMode="auto">
          <a:xfrm>
            <a:off x="754063" y="4711700"/>
            <a:ext cx="2432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lgn="ctr" eaLnBrk="1" hangingPunct="1">
              <a:spcBef>
                <a:spcPct val="0"/>
              </a:spcBef>
              <a:buFontTx/>
              <a:buNone/>
            </a:pPr>
            <a:r>
              <a:rPr lang="es-ES_tradnl" altLang="en-US" sz="1800" b="1">
                <a:solidFill>
                  <a:schemeClr val="accent1"/>
                </a:solidFill>
              </a:rPr>
              <a:t>www.espacenet.com</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150938"/>
            <a:ext cx="7489825" cy="455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7" name="Text Box 6"/>
          <p:cNvSpPr txBox="1">
            <a:spLocks noChangeArrowheads="1"/>
          </p:cNvSpPr>
          <p:nvPr/>
        </p:nvSpPr>
        <p:spPr bwMode="auto">
          <a:xfrm>
            <a:off x="4859338" y="4005263"/>
            <a:ext cx="3889375" cy="1943100"/>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a:solidFill>
                  <a:srgbClr val="404B56"/>
                </a:solidFill>
                <a:latin typeface="Arial" charset="0"/>
              </a:defRPr>
            </a:lvl1pPr>
            <a:lvl2pPr marL="742950" indent="-285750" eaLnBrk="0" hangingPunct="0">
              <a:spcBef>
                <a:spcPct val="20000"/>
              </a:spcBef>
              <a:buChar char="–"/>
              <a:defRPr>
                <a:solidFill>
                  <a:srgbClr val="404B56"/>
                </a:solidFill>
                <a:latin typeface="Arial" charset="0"/>
              </a:defRPr>
            </a:lvl2pPr>
            <a:lvl3pPr marL="1143000" indent="-228600" eaLnBrk="0" hangingPunct="0">
              <a:spcBef>
                <a:spcPct val="20000"/>
              </a:spcBef>
              <a:buChar char="•"/>
              <a:defRPr>
                <a:solidFill>
                  <a:srgbClr val="404B56"/>
                </a:solidFill>
                <a:latin typeface="Arial" charset="0"/>
              </a:defRPr>
            </a:lvl3pPr>
            <a:lvl4pPr marL="1600200" indent="-228600" eaLnBrk="0" hangingPunct="0">
              <a:spcBef>
                <a:spcPct val="20000"/>
              </a:spcBef>
              <a:buChar char="–"/>
              <a:defRPr>
                <a:solidFill>
                  <a:srgbClr val="404B56"/>
                </a:solidFill>
                <a:latin typeface="Arial" charset="0"/>
              </a:defRPr>
            </a:lvl4pPr>
            <a:lvl5pPr marL="2057400" indent="-228600" eaLnBrk="0" hangingPunct="0">
              <a:spcBef>
                <a:spcPct val="20000"/>
              </a:spcBef>
              <a:buChar char="»"/>
              <a:defRPr>
                <a:solidFill>
                  <a:srgbClr val="404B56"/>
                </a:solidFill>
                <a:latin typeface="Arial" charset="0"/>
              </a:defRPr>
            </a:lvl5pPr>
            <a:lvl6pPr marL="2514600" indent="-228600" eaLnBrk="0" fontAlgn="base" hangingPunct="0">
              <a:spcBef>
                <a:spcPct val="20000"/>
              </a:spcBef>
              <a:spcAft>
                <a:spcPct val="0"/>
              </a:spcAft>
              <a:buChar char="»"/>
              <a:defRPr>
                <a:solidFill>
                  <a:srgbClr val="404B56"/>
                </a:solidFill>
                <a:latin typeface="Arial" charset="0"/>
              </a:defRPr>
            </a:lvl6pPr>
            <a:lvl7pPr marL="2971800" indent="-228600" eaLnBrk="0" fontAlgn="base" hangingPunct="0">
              <a:spcBef>
                <a:spcPct val="20000"/>
              </a:spcBef>
              <a:spcAft>
                <a:spcPct val="0"/>
              </a:spcAft>
              <a:buChar char="»"/>
              <a:defRPr>
                <a:solidFill>
                  <a:srgbClr val="404B56"/>
                </a:solidFill>
                <a:latin typeface="Arial" charset="0"/>
              </a:defRPr>
            </a:lvl7pPr>
            <a:lvl8pPr marL="3429000" indent="-228600" eaLnBrk="0" fontAlgn="base" hangingPunct="0">
              <a:spcBef>
                <a:spcPct val="20000"/>
              </a:spcBef>
              <a:spcAft>
                <a:spcPct val="0"/>
              </a:spcAft>
              <a:buChar char="»"/>
              <a:defRPr>
                <a:solidFill>
                  <a:srgbClr val="404B56"/>
                </a:solidFill>
                <a:latin typeface="Arial" charset="0"/>
              </a:defRPr>
            </a:lvl8pPr>
            <a:lvl9pPr marL="3886200" indent="-228600" eaLnBrk="0" fontAlgn="base" hangingPunct="0">
              <a:spcBef>
                <a:spcPct val="20000"/>
              </a:spcBef>
              <a:spcAft>
                <a:spcPct val="0"/>
              </a:spcAft>
              <a:buChar char="»"/>
              <a:defRPr>
                <a:solidFill>
                  <a:srgbClr val="404B56"/>
                </a:solidFill>
                <a:latin typeface="Arial" charset="0"/>
              </a:defRPr>
            </a:lvl9pPr>
          </a:lstStyle>
          <a:p>
            <a:pPr eaLnBrk="1" hangingPunct="1">
              <a:spcBef>
                <a:spcPct val="50000"/>
              </a:spcBef>
              <a:buFontTx/>
              <a:buNone/>
            </a:pPr>
            <a:r>
              <a:rPr lang="en-GB" altLang="en-US" sz="2000" b="1">
                <a:solidFill>
                  <a:srgbClr val="4C575F"/>
                </a:solidFill>
              </a:rPr>
              <a:t>Smart search</a:t>
            </a:r>
            <a:r>
              <a:rPr lang="en-GB" altLang="en-US" sz="1600">
                <a:solidFill>
                  <a:srgbClr val="4C575F"/>
                </a:solidFill>
              </a:rPr>
              <a:t>:</a:t>
            </a:r>
          </a:p>
          <a:p>
            <a:pPr eaLnBrk="1" hangingPunct="1">
              <a:spcBef>
                <a:spcPct val="50000"/>
              </a:spcBef>
              <a:buFontTx/>
              <a:buNone/>
            </a:pPr>
            <a:r>
              <a:rPr lang="en-GB" altLang="en-US" sz="1600">
                <a:solidFill>
                  <a:srgbClr val="4C575F"/>
                </a:solidFill>
              </a:rPr>
              <a:t>Either freeform</a:t>
            </a:r>
          </a:p>
          <a:p>
            <a:pPr eaLnBrk="1" hangingPunct="1">
              <a:spcBef>
                <a:spcPct val="50000"/>
              </a:spcBef>
              <a:buFontTx/>
              <a:buNone/>
            </a:pPr>
            <a:r>
              <a:rPr lang="en-GB" altLang="en-US" sz="1600">
                <a:solidFill>
                  <a:srgbClr val="4C575F"/>
                </a:solidFill>
              </a:rPr>
              <a:t>Or "command line" using field identifiers</a:t>
            </a:r>
          </a:p>
          <a:p>
            <a:pPr eaLnBrk="1" hangingPunct="1">
              <a:spcBef>
                <a:spcPct val="50000"/>
              </a:spcBef>
              <a:buFontTx/>
              <a:buNone/>
            </a:pPr>
            <a:r>
              <a:rPr lang="en-GB" altLang="en-US" sz="1600">
                <a:solidFill>
                  <a:srgbClr val="4C575F"/>
                </a:solidFill>
              </a:rPr>
              <a:t>See helpfiles</a:t>
            </a:r>
          </a:p>
          <a:p>
            <a:pPr eaLnBrk="1" hangingPunct="1">
              <a:spcBef>
                <a:spcPct val="50000"/>
              </a:spcBef>
              <a:buFontTx/>
              <a:buNone/>
            </a:pPr>
            <a:endParaRPr lang="en-GB" altLang="en-US">
              <a:solidFill>
                <a:srgbClr val="4C575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00088" y="428625"/>
            <a:ext cx="7691437" cy="638175"/>
          </a:xfrm>
        </p:spPr>
        <p:txBody>
          <a:bodyPr/>
          <a:lstStyle/>
          <a:p>
            <a:pPr eaLnBrk="1" hangingPunct="1"/>
            <a:r>
              <a:rPr lang="en-GB" altLang="en-US" smtClean="0"/>
              <a:t>The European Patent Convention</a:t>
            </a:r>
          </a:p>
        </p:txBody>
      </p:sp>
      <p:sp>
        <p:nvSpPr>
          <p:cNvPr id="20483" name="Rectangle 3"/>
          <p:cNvSpPr>
            <a:spLocks noGrp="1" noChangeArrowheads="1"/>
          </p:cNvSpPr>
          <p:nvPr>
            <p:ph type="body" idx="4294967295"/>
          </p:nvPr>
        </p:nvSpPr>
        <p:spPr>
          <a:xfrm>
            <a:off x="708025" y="1196975"/>
            <a:ext cx="7985125" cy="4895850"/>
          </a:xfrm>
        </p:spPr>
        <p:txBody>
          <a:bodyPr/>
          <a:lstStyle/>
          <a:p>
            <a:pPr marL="0" indent="0" eaLnBrk="1" hangingPunct="1">
              <a:spcBef>
                <a:spcPct val="0"/>
              </a:spcBef>
            </a:pPr>
            <a:endParaRPr lang="de-DE" altLang="en-US" sz="1800" smtClean="0">
              <a:solidFill>
                <a:srgbClr val="4B575E"/>
              </a:solidFill>
            </a:endParaRPr>
          </a:p>
          <a:p>
            <a:pPr marL="0" indent="0" eaLnBrk="1" hangingPunct="1">
              <a:spcBef>
                <a:spcPct val="0"/>
              </a:spcBef>
              <a:buFont typeface="Wingdings" pitchFamily="2" charset="2"/>
              <a:buNone/>
            </a:pPr>
            <a:endParaRPr lang="de-DE" altLang="en-US" sz="1800" smtClean="0">
              <a:solidFill>
                <a:srgbClr val="4B575E"/>
              </a:solidFill>
            </a:endParaRPr>
          </a:p>
        </p:txBody>
      </p:sp>
      <p:sp>
        <p:nvSpPr>
          <p:cNvPr id="20484" name="Rectangle 5"/>
          <p:cNvSpPr>
            <a:spLocks noChangeArrowheads="1"/>
          </p:cNvSpPr>
          <p:nvPr/>
        </p:nvSpPr>
        <p:spPr bwMode="auto">
          <a:xfrm>
            <a:off x="700088" y="1262063"/>
            <a:ext cx="818515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6700" indent="-266700" eaLnBrk="0" hangingPunct="0">
              <a:spcBef>
                <a:spcPct val="20000"/>
              </a:spcBef>
              <a:buChar char="•"/>
              <a:tabLst>
                <a:tab pos="898525" algn="l"/>
              </a:tabLst>
              <a:defRPr sz="3200">
                <a:solidFill>
                  <a:srgbClr val="404B56"/>
                </a:solidFill>
                <a:latin typeface="Arial" charset="0"/>
              </a:defRPr>
            </a:lvl1pPr>
            <a:lvl2pPr marL="742950" indent="-285750" eaLnBrk="0" hangingPunct="0">
              <a:spcBef>
                <a:spcPct val="20000"/>
              </a:spcBef>
              <a:buChar char="–"/>
              <a:tabLst>
                <a:tab pos="898525" algn="l"/>
              </a:tabLst>
              <a:defRPr sz="2800">
                <a:solidFill>
                  <a:srgbClr val="404B56"/>
                </a:solidFill>
                <a:latin typeface="Arial" charset="0"/>
              </a:defRPr>
            </a:lvl2pPr>
            <a:lvl3pPr marL="1143000" indent="-228600" eaLnBrk="0" hangingPunct="0">
              <a:spcBef>
                <a:spcPct val="20000"/>
              </a:spcBef>
              <a:buChar char="•"/>
              <a:tabLst>
                <a:tab pos="898525" algn="l"/>
              </a:tabLst>
              <a:defRPr sz="2400">
                <a:solidFill>
                  <a:srgbClr val="404B56"/>
                </a:solidFill>
                <a:latin typeface="Arial" charset="0"/>
              </a:defRPr>
            </a:lvl3pPr>
            <a:lvl4pPr marL="1600200" indent="-228600" eaLnBrk="0" hangingPunct="0">
              <a:spcBef>
                <a:spcPct val="20000"/>
              </a:spcBef>
              <a:buChar char="–"/>
              <a:tabLst>
                <a:tab pos="898525" algn="l"/>
              </a:tabLst>
              <a:defRPr sz="2000">
                <a:solidFill>
                  <a:srgbClr val="404B56"/>
                </a:solidFill>
                <a:latin typeface="Arial" charset="0"/>
              </a:defRPr>
            </a:lvl4pPr>
            <a:lvl5pPr marL="2057400" indent="-228600" eaLnBrk="0" hangingPunct="0">
              <a:spcBef>
                <a:spcPct val="20000"/>
              </a:spcBef>
              <a:buChar char="»"/>
              <a:tabLst>
                <a:tab pos="898525" algn="l"/>
              </a:tabLst>
              <a:defRPr sz="2000">
                <a:solidFill>
                  <a:srgbClr val="404B56"/>
                </a:solidFill>
                <a:latin typeface="Arial" charset="0"/>
              </a:defRPr>
            </a:lvl5pPr>
            <a:lvl6pPr marL="2514600" indent="-228600" eaLnBrk="0" fontAlgn="base" hangingPunct="0">
              <a:spcBef>
                <a:spcPct val="20000"/>
              </a:spcBef>
              <a:spcAft>
                <a:spcPct val="0"/>
              </a:spcAft>
              <a:buChar char="»"/>
              <a:tabLst>
                <a:tab pos="898525" algn="l"/>
              </a:tabLst>
              <a:defRPr sz="2000">
                <a:solidFill>
                  <a:srgbClr val="404B56"/>
                </a:solidFill>
                <a:latin typeface="Arial" charset="0"/>
              </a:defRPr>
            </a:lvl6pPr>
            <a:lvl7pPr marL="2971800" indent="-228600" eaLnBrk="0" fontAlgn="base" hangingPunct="0">
              <a:spcBef>
                <a:spcPct val="20000"/>
              </a:spcBef>
              <a:spcAft>
                <a:spcPct val="0"/>
              </a:spcAft>
              <a:buChar char="»"/>
              <a:tabLst>
                <a:tab pos="898525" algn="l"/>
              </a:tabLst>
              <a:defRPr sz="2000">
                <a:solidFill>
                  <a:srgbClr val="404B56"/>
                </a:solidFill>
                <a:latin typeface="Arial" charset="0"/>
              </a:defRPr>
            </a:lvl7pPr>
            <a:lvl8pPr marL="3429000" indent="-228600" eaLnBrk="0" fontAlgn="base" hangingPunct="0">
              <a:spcBef>
                <a:spcPct val="20000"/>
              </a:spcBef>
              <a:spcAft>
                <a:spcPct val="0"/>
              </a:spcAft>
              <a:buChar char="»"/>
              <a:tabLst>
                <a:tab pos="898525" algn="l"/>
              </a:tabLst>
              <a:defRPr sz="2000">
                <a:solidFill>
                  <a:srgbClr val="404B56"/>
                </a:solidFill>
                <a:latin typeface="Arial" charset="0"/>
              </a:defRPr>
            </a:lvl8pPr>
            <a:lvl9pPr marL="3886200" indent="-228600" eaLnBrk="0" fontAlgn="base" hangingPunct="0">
              <a:spcBef>
                <a:spcPct val="20000"/>
              </a:spcBef>
              <a:spcAft>
                <a:spcPct val="0"/>
              </a:spcAft>
              <a:buChar char="»"/>
              <a:tabLst>
                <a:tab pos="898525" algn="l"/>
              </a:tabLst>
              <a:defRPr sz="2000">
                <a:solidFill>
                  <a:srgbClr val="404B56"/>
                </a:solidFill>
                <a:latin typeface="Arial" charset="0"/>
              </a:defRPr>
            </a:lvl9pPr>
          </a:lstStyle>
          <a:p>
            <a:pPr eaLnBrk="1" hangingPunct="1">
              <a:spcBef>
                <a:spcPct val="0"/>
              </a:spcBef>
              <a:buFont typeface="Wingdings" pitchFamily="2" charset="2"/>
              <a:buChar char="§"/>
            </a:pPr>
            <a:r>
              <a:rPr lang="en-GB" altLang="en-US" sz="1800">
                <a:solidFill>
                  <a:srgbClr val="4B575E"/>
                </a:solidFill>
              </a:rPr>
              <a:t>1973	– Diplomatic Conference in Munich </a:t>
            </a:r>
            <a:r>
              <a:rPr lang="en-GB" altLang="en-US" sz="1600">
                <a:solidFill>
                  <a:srgbClr val="4B575E"/>
                </a:solidFill>
              </a:rPr>
              <a:t>► </a:t>
            </a:r>
            <a:r>
              <a:rPr lang="en-GB" altLang="en-US" sz="1800">
                <a:solidFill>
                  <a:srgbClr val="4B575E"/>
                </a:solidFill>
              </a:rPr>
              <a:t>EPC signed by 16 countries</a:t>
            </a:r>
          </a:p>
          <a:p>
            <a:pPr eaLnBrk="1" hangingPunct="1">
              <a:spcBef>
                <a:spcPct val="0"/>
              </a:spcBef>
              <a:buFont typeface="Wingdings" pitchFamily="2" charset="2"/>
              <a:buChar char="§"/>
            </a:pPr>
            <a:endParaRPr lang="en-GB" altLang="en-US" sz="1800">
              <a:solidFill>
                <a:srgbClr val="4B575E"/>
              </a:solidFill>
            </a:endParaRPr>
          </a:p>
          <a:p>
            <a:pPr eaLnBrk="1" hangingPunct="1">
              <a:spcBef>
                <a:spcPct val="0"/>
              </a:spcBef>
              <a:buFont typeface="Wingdings" pitchFamily="2" charset="2"/>
              <a:buChar char="§"/>
            </a:pPr>
            <a:endParaRPr lang="en-GB" altLang="en-US" sz="1800">
              <a:solidFill>
                <a:srgbClr val="4B575E"/>
              </a:solidFill>
            </a:endParaRPr>
          </a:p>
          <a:p>
            <a:pPr eaLnBrk="1" hangingPunct="1">
              <a:spcBef>
                <a:spcPct val="0"/>
              </a:spcBef>
              <a:buFont typeface="Wingdings" pitchFamily="2" charset="2"/>
              <a:buChar char="§"/>
            </a:pPr>
            <a:endParaRPr lang="en-GB" altLang="en-US" sz="1800">
              <a:solidFill>
                <a:srgbClr val="4B575E"/>
              </a:solidFill>
            </a:endParaRPr>
          </a:p>
          <a:p>
            <a:pPr eaLnBrk="1" hangingPunct="1">
              <a:spcBef>
                <a:spcPct val="0"/>
              </a:spcBef>
              <a:buFont typeface="Wingdings" pitchFamily="2" charset="2"/>
              <a:buChar char="§"/>
            </a:pPr>
            <a:r>
              <a:rPr lang="en-GB" altLang="en-US" sz="1800">
                <a:solidFill>
                  <a:srgbClr val="4B575E"/>
                </a:solidFill>
              </a:rPr>
              <a:t>1977 – EPC enters into force in seven countries</a:t>
            </a:r>
          </a:p>
          <a:p>
            <a:pPr eaLnBrk="1" hangingPunct="1">
              <a:spcBef>
                <a:spcPct val="0"/>
              </a:spcBef>
              <a:buFont typeface="Wingdings" pitchFamily="2" charset="2"/>
              <a:buChar char="§"/>
            </a:pPr>
            <a:endParaRPr lang="en-GB" altLang="en-US" sz="1800">
              <a:solidFill>
                <a:srgbClr val="4B575E"/>
              </a:solidFill>
            </a:endParaRPr>
          </a:p>
          <a:p>
            <a:pPr eaLnBrk="1" hangingPunct="1">
              <a:spcBef>
                <a:spcPct val="0"/>
              </a:spcBef>
              <a:buFont typeface="Wingdings" pitchFamily="2" charset="2"/>
              <a:buChar char="§"/>
            </a:pPr>
            <a:endParaRPr lang="en-GB" altLang="en-US" sz="1800">
              <a:solidFill>
                <a:srgbClr val="4B575E"/>
              </a:solidFill>
            </a:endParaRPr>
          </a:p>
          <a:p>
            <a:pPr eaLnBrk="1" hangingPunct="1">
              <a:spcBef>
                <a:spcPct val="0"/>
              </a:spcBef>
              <a:buFont typeface="Wingdings" pitchFamily="2" charset="2"/>
              <a:buChar char="§"/>
            </a:pPr>
            <a:endParaRPr lang="en-GB" altLang="en-US" sz="1800">
              <a:solidFill>
                <a:srgbClr val="4B575E"/>
              </a:solidFill>
            </a:endParaRPr>
          </a:p>
          <a:p>
            <a:pPr eaLnBrk="1" hangingPunct="1">
              <a:spcBef>
                <a:spcPct val="0"/>
              </a:spcBef>
              <a:buFont typeface="Wingdings" pitchFamily="2" charset="2"/>
              <a:buChar char="§"/>
            </a:pPr>
            <a:endParaRPr lang="en-GB" altLang="en-US" sz="1800">
              <a:solidFill>
                <a:srgbClr val="4B575E"/>
              </a:solidFill>
            </a:endParaRPr>
          </a:p>
          <a:p>
            <a:pPr eaLnBrk="1" hangingPunct="1">
              <a:spcBef>
                <a:spcPct val="0"/>
              </a:spcBef>
              <a:buFont typeface="Wingdings" pitchFamily="2" charset="2"/>
              <a:buChar char="§"/>
            </a:pPr>
            <a:endParaRPr lang="en-GB" altLang="en-US" sz="1800">
              <a:solidFill>
                <a:srgbClr val="4B575E"/>
              </a:solidFill>
            </a:endParaRPr>
          </a:p>
          <a:p>
            <a:pPr eaLnBrk="1" hangingPunct="1">
              <a:spcBef>
                <a:spcPct val="0"/>
              </a:spcBef>
              <a:buFont typeface="Wingdings" pitchFamily="2" charset="2"/>
              <a:buChar char="§"/>
            </a:pPr>
            <a:endParaRPr lang="en-GB" altLang="en-US" sz="1800">
              <a:solidFill>
                <a:srgbClr val="4B575E"/>
              </a:solidFill>
            </a:endParaRPr>
          </a:p>
          <a:p>
            <a:pPr eaLnBrk="1" hangingPunct="1">
              <a:spcBef>
                <a:spcPct val="0"/>
              </a:spcBef>
              <a:buFont typeface="Wingdings" pitchFamily="2" charset="2"/>
              <a:buChar char="§"/>
            </a:pPr>
            <a:endParaRPr lang="en-GB" altLang="en-US" sz="1800">
              <a:solidFill>
                <a:srgbClr val="4B575E"/>
              </a:solidFill>
            </a:endParaRPr>
          </a:p>
          <a:p>
            <a:pPr eaLnBrk="1" hangingPunct="1">
              <a:spcBef>
                <a:spcPct val="0"/>
              </a:spcBef>
              <a:buFont typeface="Wingdings" pitchFamily="2" charset="2"/>
              <a:buChar char="§"/>
            </a:pPr>
            <a:r>
              <a:rPr lang="en-GB" altLang="en-US" sz="2000">
                <a:solidFill>
                  <a:srgbClr val="4B575E"/>
                </a:solidFill>
              </a:rPr>
              <a:t>2011	– </a:t>
            </a:r>
            <a:r>
              <a:rPr lang="en-GB" altLang="en-US" sz="2000" b="1"/>
              <a:t>38 member states</a:t>
            </a:r>
            <a:endParaRPr lang="en-GB" altLang="en-US" sz="1800">
              <a:solidFill>
                <a:srgbClr val="4B575E"/>
              </a:solidFill>
            </a:endParaRPr>
          </a:p>
          <a:p>
            <a:pPr eaLnBrk="1" hangingPunct="1">
              <a:spcBef>
                <a:spcPct val="50000"/>
              </a:spcBef>
              <a:buFont typeface="Wingdings" pitchFamily="2" charset="2"/>
              <a:buNone/>
            </a:pPr>
            <a:r>
              <a:rPr lang="en-GB" altLang="en-US" sz="800">
                <a:solidFill>
                  <a:srgbClr val="4B575E"/>
                </a:solidFill>
              </a:rPr>
              <a:t>	Albania • Austria • Belgium • Bulgaria • Croatia • Cyprus • Czech Republic</a:t>
            </a:r>
            <a:r>
              <a:rPr lang="de-DE" altLang="en-US" sz="800">
                <a:solidFill>
                  <a:srgbClr val="4B575E"/>
                </a:solidFill>
              </a:rPr>
              <a:t> • De</a:t>
            </a:r>
            <a:r>
              <a:rPr lang="en-US" altLang="en-US" sz="800">
                <a:solidFill>
                  <a:srgbClr val="4B575E"/>
                </a:solidFill>
              </a:rPr>
              <a:t>n</a:t>
            </a:r>
            <a:r>
              <a:rPr lang="de-DE" altLang="en-US" sz="800">
                <a:solidFill>
                  <a:srgbClr val="4B575E"/>
                </a:solidFill>
              </a:rPr>
              <a:t>mark • </a:t>
            </a:r>
            <a:r>
              <a:rPr lang="en-GB" altLang="en-US" sz="800">
                <a:solidFill>
                  <a:srgbClr val="4B575E"/>
                </a:solidFill>
              </a:rPr>
              <a:t>Estonia • Finland • </a:t>
            </a:r>
          </a:p>
          <a:p>
            <a:pPr eaLnBrk="1" hangingPunct="1">
              <a:spcBef>
                <a:spcPct val="50000"/>
              </a:spcBef>
              <a:buFont typeface="Wingdings" pitchFamily="2" charset="2"/>
              <a:buNone/>
            </a:pPr>
            <a:r>
              <a:rPr lang="en-GB" altLang="en-US" sz="800">
                <a:solidFill>
                  <a:srgbClr val="4B575E"/>
                </a:solidFill>
              </a:rPr>
              <a:t>	France • Germany • Greece • Hungary • Iceland • Ireland • Italy • Latvia • Liechtenstein</a:t>
            </a:r>
            <a:r>
              <a:rPr lang="de-DE" altLang="en-US" sz="800">
                <a:solidFill>
                  <a:srgbClr val="4B575E"/>
                </a:solidFill>
              </a:rPr>
              <a:t> • </a:t>
            </a:r>
            <a:r>
              <a:rPr lang="en-GB" altLang="en-US" sz="800">
                <a:solidFill>
                  <a:srgbClr val="4B575E"/>
                </a:solidFill>
              </a:rPr>
              <a:t>Lithuania • Luxembourg • </a:t>
            </a:r>
          </a:p>
          <a:p>
            <a:pPr eaLnBrk="1" hangingPunct="1">
              <a:spcBef>
                <a:spcPct val="50000"/>
              </a:spcBef>
              <a:buFont typeface="Wingdings" pitchFamily="2" charset="2"/>
              <a:buNone/>
            </a:pPr>
            <a:r>
              <a:rPr lang="en-GB" altLang="en-US" sz="800">
                <a:solidFill>
                  <a:srgbClr val="4B575E"/>
                </a:solidFill>
              </a:rPr>
              <a:t>	Former Yugoslav Republic of Macedonia • Malta • Monaco • Netherlands • Norway • Poland • Portugal</a:t>
            </a:r>
            <a:r>
              <a:rPr lang="de-DE" altLang="en-US" sz="800">
                <a:solidFill>
                  <a:srgbClr val="4B575E"/>
                </a:solidFill>
              </a:rPr>
              <a:t> • </a:t>
            </a:r>
          </a:p>
          <a:p>
            <a:pPr eaLnBrk="1" hangingPunct="1">
              <a:spcBef>
                <a:spcPct val="50000"/>
              </a:spcBef>
              <a:buFont typeface="Wingdings" pitchFamily="2" charset="2"/>
              <a:buNone/>
            </a:pPr>
            <a:r>
              <a:rPr lang="de-DE" altLang="en-US" sz="800">
                <a:solidFill>
                  <a:srgbClr val="4B575E"/>
                </a:solidFill>
              </a:rPr>
              <a:t>	Rom</a:t>
            </a:r>
            <a:r>
              <a:rPr lang="en-GB" altLang="en-US" sz="800">
                <a:solidFill>
                  <a:srgbClr val="4B575E"/>
                </a:solidFill>
              </a:rPr>
              <a:t>a</a:t>
            </a:r>
            <a:r>
              <a:rPr lang="en-US" altLang="en-US" sz="800">
                <a:solidFill>
                  <a:srgbClr val="4B575E"/>
                </a:solidFill>
              </a:rPr>
              <a:t>ni</a:t>
            </a:r>
            <a:r>
              <a:rPr lang="en-GB" altLang="en-US" sz="800">
                <a:solidFill>
                  <a:srgbClr val="4B575E"/>
                </a:solidFill>
              </a:rPr>
              <a:t>a</a:t>
            </a:r>
            <a:r>
              <a:rPr lang="de-DE" altLang="en-US" sz="800">
                <a:solidFill>
                  <a:srgbClr val="4B575E"/>
                </a:solidFill>
              </a:rPr>
              <a:t> • San Marino </a:t>
            </a:r>
            <a:r>
              <a:rPr lang="en-GB" altLang="en-US" sz="800">
                <a:solidFill>
                  <a:srgbClr val="4B575E"/>
                </a:solidFill>
              </a:rPr>
              <a:t>•</a:t>
            </a:r>
            <a:r>
              <a:rPr lang="de-DE" altLang="en-US" sz="800">
                <a:solidFill>
                  <a:srgbClr val="4B575E"/>
                </a:solidFill>
              </a:rPr>
              <a:t> Serbia </a:t>
            </a:r>
            <a:r>
              <a:rPr lang="en-GB" altLang="en-US" sz="800">
                <a:solidFill>
                  <a:srgbClr val="4B575E"/>
                </a:solidFill>
              </a:rPr>
              <a:t>•</a:t>
            </a:r>
            <a:r>
              <a:rPr lang="de-DE" altLang="en-US" sz="800">
                <a:solidFill>
                  <a:srgbClr val="4B575E"/>
                </a:solidFill>
              </a:rPr>
              <a:t> </a:t>
            </a:r>
            <a:r>
              <a:rPr lang="en-GB" altLang="en-US" sz="800">
                <a:solidFill>
                  <a:srgbClr val="4B575E"/>
                </a:solidFill>
              </a:rPr>
              <a:t>Slovakia • Slovenia • Spain • Sweden • Switzerland • Turkey • United Kingdom</a:t>
            </a:r>
          </a:p>
        </p:txBody>
      </p:sp>
      <p:pic>
        <p:nvPicPr>
          <p:cNvPr id="20485" name="Picture 6" descr="16 Member St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2300" y="1700213"/>
            <a:ext cx="2924175"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7" descr="epo-member_states_07_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5650" y="3470275"/>
            <a:ext cx="2725738"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5"/>
          <p:cNvSpPr txBox="1">
            <a:spLocks noChangeArrowheads="1"/>
          </p:cNvSpPr>
          <p:nvPr/>
        </p:nvSpPr>
        <p:spPr bwMode="auto">
          <a:xfrm>
            <a:off x="5724525" y="1125538"/>
            <a:ext cx="3240088" cy="430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a:solidFill>
                  <a:srgbClr val="404B56"/>
                </a:solidFill>
                <a:latin typeface="Arial" charset="0"/>
              </a:defRPr>
            </a:lvl1pPr>
            <a:lvl2pPr marL="742950" indent="-285750" eaLnBrk="0" hangingPunct="0">
              <a:spcBef>
                <a:spcPct val="20000"/>
              </a:spcBef>
              <a:buChar char="–"/>
              <a:defRPr>
                <a:solidFill>
                  <a:srgbClr val="404B56"/>
                </a:solidFill>
                <a:latin typeface="Arial" charset="0"/>
              </a:defRPr>
            </a:lvl2pPr>
            <a:lvl3pPr marL="1143000" indent="-228600" eaLnBrk="0" hangingPunct="0">
              <a:spcBef>
                <a:spcPct val="20000"/>
              </a:spcBef>
              <a:buChar char="•"/>
              <a:defRPr>
                <a:solidFill>
                  <a:srgbClr val="404B56"/>
                </a:solidFill>
                <a:latin typeface="Arial" charset="0"/>
              </a:defRPr>
            </a:lvl3pPr>
            <a:lvl4pPr marL="1600200" indent="-228600" eaLnBrk="0" hangingPunct="0">
              <a:spcBef>
                <a:spcPct val="20000"/>
              </a:spcBef>
              <a:buChar char="–"/>
              <a:defRPr>
                <a:solidFill>
                  <a:srgbClr val="404B56"/>
                </a:solidFill>
                <a:latin typeface="Arial" charset="0"/>
              </a:defRPr>
            </a:lvl4pPr>
            <a:lvl5pPr marL="2057400" indent="-228600" eaLnBrk="0" hangingPunct="0">
              <a:spcBef>
                <a:spcPct val="20000"/>
              </a:spcBef>
              <a:buChar char="»"/>
              <a:defRPr>
                <a:solidFill>
                  <a:srgbClr val="404B56"/>
                </a:solidFill>
                <a:latin typeface="Arial" charset="0"/>
              </a:defRPr>
            </a:lvl5pPr>
            <a:lvl6pPr marL="2514600" indent="-228600" eaLnBrk="0" fontAlgn="base" hangingPunct="0">
              <a:spcBef>
                <a:spcPct val="20000"/>
              </a:spcBef>
              <a:spcAft>
                <a:spcPct val="0"/>
              </a:spcAft>
              <a:buChar char="»"/>
              <a:defRPr>
                <a:solidFill>
                  <a:srgbClr val="404B56"/>
                </a:solidFill>
                <a:latin typeface="Arial" charset="0"/>
              </a:defRPr>
            </a:lvl6pPr>
            <a:lvl7pPr marL="2971800" indent="-228600" eaLnBrk="0" fontAlgn="base" hangingPunct="0">
              <a:spcBef>
                <a:spcPct val="20000"/>
              </a:spcBef>
              <a:spcAft>
                <a:spcPct val="0"/>
              </a:spcAft>
              <a:buChar char="»"/>
              <a:defRPr>
                <a:solidFill>
                  <a:srgbClr val="404B56"/>
                </a:solidFill>
                <a:latin typeface="Arial" charset="0"/>
              </a:defRPr>
            </a:lvl7pPr>
            <a:lvl8pPr marL="3429000" indent="-228600" eaLnBrk="0" fontAlgn="base" hangingPunct="0">
              <a:spcBef>
                <a:spcPct val="20000"/>
              </a:spcBef>
              <a:spcAft>
                <a:spcPct val="0"/>
              </a:spcAft>
              <a:buChar char="»"/>
              <a:defRPr>
                <a:solidFill>
                  <a:srgbClr val="404B56"/>
                </a:solidFill>
                <a:latin typeface="Arial" charset="0"/>
              </a:defRPr>
            </a:lvl8pPr>
            <a:lvl9pPr marL="3886200" indent="-228600" eaLnBrk="0" fontAlgn="base" hangingPunct="0">
              <a:spcBef>
                <a:spcPct val="20000"/>
              </a:spcBef>
              <a:spcAft>
                <a:spcPct val="0"/>
              </a:spcAft>
              <a:buChar char="»"/>
              <a:defRPr>
                <a:solidFill>
                  <a:srgbClr val="404B56"/>
                </a:solidFill>
                <a:latin typeface="Arial" charset="0"/>
              </a:defRPr>
            </a:lvl9pPr>
          </a:lstStyle>
          <a:p>
            <a:pPr eaLnBrk="1" hangingPunct="1">
              <a:spcBef>
                <a:spcPct val="50000"/>
              </a:spcBef>
              <a:buFontTx/>
              <a:buNone/>
            </a:pPr>
            <a:r>
              <a:rPr lang="en-GB" altLang="en-US" sz="2400" b="1">
                <a:solidFill>
                  <a:srgbClr val="4C575F"/>
                </a:solidFill>
              </a:rPr>
              <a:t>Advanced Search</a:t>
            </a:r>
          </a:p>
          <a:p>
            <a:pPr eaLnBrk="1" hangingPunct="1">
              <a:spcBef>
                <a:spcPct val="50000"/>
              </a:spcBef>
              <a:buFontTx/>
              <a:buNone/>
            </a:pPr>
            <a:endParaRPr lang="en-GB" altLang="en-US">
              <a:solidFill>
                <a:srgbClr val="4C575F"/>
              </a:solidFill>
            </a:endParaRPr>
          </a:p>
          <a:p>
            <a:pPr eaLnBrk="1" hangingPunct="1">
              <a:spcBef>
                <a:spcPct val="50000"/>
              </a:spcBef>
              <a:buFontTx/>
              <a:buNone/>
            </a:pPr>
            <a:r>
              <a:rPr lang="en-GB" altLang="en-US">
                <a:solidFill>
                  <a:srgbClr val="4C575F"/>
                </a:solidFill>
              </a:rPr>
              <a:t>"Guided Search"</a:t>
            </a:r>
          </a:p>
          <a:p>
            <a:pPr eaLnBrk="1" hangingPunct="1">
              <a:spcBef>
                <a:spcPct val="50000"/>
              </a:spcBef>
              <a:buFontTx/>
              <a:buNone/>
            </a:pPr>
            <a:endParaRPr lang="en-GB" altLang="en-US">
              <a:solidFill>
                <a:srgbClr val="4C575F"/>
              </a:solidFill>
            </a:endParaRPr>
          </a:p>
          <a:p>
            <a:pPr eaLnBrk="1" hangingPunct="1">
              <a:spcBef>
                <a:spcPct val="50000"/>
              </a:spcBef>
              <a:buFontTx/>
              <a:buNone/>
            </a:pPr>
            <a:r>
              <a:rPr lang="en-GB" altLang="en-US">
                <a:solidFill>
                  <a:srgbClr val="4C575F"/>
                </a:solidFill>
              </a:rPr>
              <a:t>Makes it easy to construct complicated search statement without having to learn a "command line" syntax</a:t>
            </a:r>
          </a:p>
          <a:p>
            <a:pPr eaLnBrk="1" hangingPunct="1">
              <a:spcBef>
                <a:spcPct val="50000"/>
              </a:spcBef>
              <a:buFontTx/>
              <a:buNone/>
            </a:pPr>
            <a:endParaRPr lang="en-GB" altLang="en-US">
              <a:solidFill>
                <a:srgbClr val="4C575F"/>
              </a:solidFill>
            </a:endParaRPr>
          </a:p>
          <a:p>
            <a:pPr eaLnBrk="1" hangingPunct="1">
              <a:spcBef>
                <a:spcPct val="50000"/>
              </a:spcBef>
              <a:buFontTx/>
              <a:buNone/>
            </a:pPr>
            <a:r>
              <a:rPr lang="en-GB" altLang="en-US">
                <a:solidFill>
                  <a:srgbClr val="4C575F"/>
                </a:solidFill>
              </a:rPr>
              <a:t>[cc] = applicant/inventor nationality (not 100% indexed)</a:t>
            </a:r>
          </a:p>
        </p:txBody>
      </p:sp>
      <p:pic>
        <p:nvPicPr>
          <p:cNvPr id="5837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404813"/>
            <a:ext cx="3727450"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5"/>
          <p:cNvSpPr txBox="1">
            <a:spLocks noChangeArrowheads="1"/>
          </p:cNvSpPr>
          <p:nvPr/>
        </p:nvSpPr>
        <p:spPr bwMode="auto">
          <a:xfrm>
            <a:off x="1187450" y="620713"/>
            <a:ext cx="5761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a:solidFill>
                  <a:srgbClr val="404B56"/>
                </a:solidFill>
                <a:latin typeface="Arial" charset="0"/>
              </a:defRPr>
            </a:lvl1pPr>
            <a:lvl2pPr marL="742950" indent="-285750" eaLnBrk="0" hangingPunct="0">
              <a:spcBef>
                <a:spcPct val="20000"/>
              </a:spcBef>
              <a:buChar char="–"/>
              <a:defRPr>
                <a:solidFill>
                  <a:srgbClr val="404B56"/>
                </a:solidFill>
                <a:latin typeface="Arial" charset="0"/>
              </a:defRPr>
            </a:lvl2pPr>
            <a:lvl3pPr marL="1143000" indent="-228600" eaLnBrk="0" hangingPunct="0">
              <a:spcBef>
                <a:spcPct val="20000"/>
              </a:spcBef>
              <a:buChar char="•"/>
              <a:defRPr>
                <a:solidFill>
                  <a:srgbClr val="404B56"/>
                </a:solidFill>
                <a:latin typeface="Arial" charset="0"/>
              </a:defRPr>
            </a:lvl3pPr>
            <a:lvl4pPr marL="1600200" indent="-228600" eaLnBrk="0" hangingPunct="0">
              <a:spcBef>
                <a:spcPct val="20000"/>
              </a:spcBef>
              <a:buChar char="–"/>
              <a:defRPr>
                <a:solidFill>
                  <a:srgbClr val="404B56"/>
                </a:solidFill>
                <a:latin typeface="Arial" charset="0"/>
              </a:defRPr>
            </a:lvl4pPr>
            <a:lvl5pPr marL="2057400" indent="-228600" eaLnBrk="0" hangingPunct="0">
              <a:spcBef>
                <a:spcPct val="20000"/>
              </a:spcBef>
              <a:buChar char="»"/>
              <a:defRPr>
                <a:solidFill>
                  <a:srgbClr val="404B56"/>
                </a:solidFill>
                <a:latin typeface="Arial" charset="0"/>
              </a:defRPr>
            </a:lvl5pPr>
            <a:lvl6pPr marL="2514600" indent="-228600" eaLnBrk="0" fontAlgn="base" hangingPunct="0">
              <a:spcBef>
                <a:spcPct val="20000"/>
              </a:spcBef>
              <a:spcAft>
                <a:spcPct val="0"/>
              </a:spcAft>
              <a:buChar char="»"/>
              <a:defRPr>
                <a:solidFill>
                  <a:srgbClr val="404B56"/>
                </a:solidFill>
                <a:latin typeface="Arial" charset="0"/>
              </a:defRPr>
            </a:lvl6pPr>
            <a:lvl7pPr marL="2971800" indent="-228600" eaLnBrk="0" fontAlgn="base" hangingPunct="0">
              <a:spcBef>
                <a:spcPct val="20000"/>
              </a:spcBef>
              <a:spcAft>
                <a:spcPct val="0"/>
              </a:spcAft>
              <a:buChar char="»"/>
              <a:defRPr>
                <a:solidFill>
                  <a:srgbClr val="404B56"/>
                </a:solidFill>
                <a:latin typeface="Arial" charset="0"/>
              </a:defRPr>
            </a:lvl7pPr>
            <a:lvl8pPr marL="3429000" indent="-228600" eaLnBrk="0" fontAlgn="base" hangingPunct="0">
              <a:spcBef>
                <a:spcPct val="20000"/>
              </a:spcBef>
              <a:spcAft>
                <a:spcPct val="0"/>
              </a:spcAft>
              <a:buChar char="»"/>
              <a:defRPr>
                <a:solidFill>
                  <a:srgbClr val="404B56"/>
                </a:solidFill>
                <a:latin typeface="Arial" charset="0"/>
              </a:defRPr>
            </a:lvl8pPr>
            <a:lvl9pPr marL="3886200" indent="-228600" eaLnBrk="0" fontAlgn="base" hangingPunct="0">
              <a:spcBef>
                <a:spcPct val="20000"/>
              </a:spcBef>
              <a:spcAft>
                <a:spcPct val="0"/>
              </a:spcAft>
              <a:buChar char="»"/>
              <a:defRPr>
                <a:solidFill>
                  <a:srgbClr val="404B56"/>
                </a:solidFill>
                <a:latin typeface="Arial" charset="0"/>
              </a:defRPr>
            </a:lvl9pPr>
          </a:lstStyle>
          <a:p>
            <a:pPr eaLnBrk="1" hangingPunct="1">
              <a:spcBef>
                <a:spcPct val="50000"/>
              </a:spcBef>
              <a:buFontTx/>
              <a:buNone/>
            </a:pPr>
            <a:r>
              <a:rPr lang="en-GB" altLang="en-US" sz="2400" b="1">
                <a:solidFill>
                  <a:srgbClr val="4C575F"/>
                </a:solidFill>
              </a:rPr>
              <a:t>Cooperative Patent Classification</a:t>
            </a:r>
          </a:p>
        </p:txBody>
      </p:sp>
      <p:sp>
        <p:nvSpPr>
          <p:cNvPr id="59395" name="Text Box 6"/>
          <p:cNvSpPr txBox="1">
            <a:spLocks noChangeArrowheads="1"/>
          </p:cNvSpPr>
          <p:nvPr/>
        </p:nvSpPr>
        <p:spPr bwMode="auto">
          <a:xfrm>
            <a:off x="1116013" y="4868863"/>
            <a:ext cx="59769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a:solidFill>
                  <a:srgbClr val="404B56"/>
                </a:solidFill>
                <a:latin typeface="Arial" charset="0"/>
              </a:defRPr>
            </a:lvl1pPr>
            <a:lvl2pPr marL="742950" indent="-285750" eaLnBrk="0" hangingPunct="0">
              <a:spcBef>
                <a:spcPct val="20000"/>
              </a:spcBef>
              <a:buChar char="–"/>
              <a:defRPr>
                <a:solidFill>
                  <a:srgbClr val="404B56"/>
                </a:solidFill>
                <a:latin typeface="Arial" charset="0"/>
              </a:defRPr>
            </a:lvl2pPr>
            <a:lvl3pPr marL="1143000" indent="-228600" eaLnBrk="0" hangingPunct="0">
              <a:spcBef>
                <a:spcPct val="20000"/>
              </a:spcBef>
              <a:buChar char="•"/>
              <a:defRPr>
                <a:solidFill>
                  <a:srgbClr val="404B56"/>
                </a:solidFill>
                <a:latin typeface="Arial" charset="0"/>
              </a:defRPr>
            </a:lvl3pPr>
            <a:lvl4pPr marL="1600200" indent="-228600" eaLnBrk="0" hangingPunct="0">
              <a:spcBef>
                <a:spcPct val="20000"/>
              </a:spcBef>
              <a:buChar char="–"/>
              <a:defRPr>
                <a:solidFill>
                  <a:srgbClr val="404B56"/>
                </a:solidFill>
                <a:latin typeface="Arial" charset="0"/>
              </a:defRPr>
            </a:lvl4pPr>
            <a:lvl5pPr marL="2057400" indent="-228600" eaLnBrk="0" hangingPunct="0">
              <a:spcBef>
                <a:spcPct val="20000"/>
              </a:spcBef>
              <a:buChar char="»"/>
              <a:defRPr>
                <a:solidFill>
                  <a:srgbClr val="404B56"/>
                </a:solidFill>
                <a:latin typeface="Arial" charset="0"/>
              </a:defRPr>
            </a:lvl5pPr>
            <a:lvl6pPr marL="2514600" indent="-228600" eaLnBrk="0" fontAlgn="base" hangingPunct="0">
              <a:spcBef>
                <a:spcPct val="20000"/>
              </a:spcBef>
              <a:spcAft>
                <a:spcPct val="0"/>
              </a:spcAft>
              <a:buChar char="»"/>
              <a:defRPr>
                <a:solidFill>
                  <a:srgbClr val="404B56"/>
                </a:solidFill>
                <a:latin typeface="Arial" charset="0"/>
              </a:defRPr>
            </a:lvl6pPr>
            <a:lvl7pPr marL="2971800" indent="-228600" eaLnBrk="0" fontAlgn="base" hangingPunct="0">
              <a:spcBef>
                <a:spcPct val="20000"/>
              </a:spcBef>
              <a:spcAft>
                <a:spcPct val="0"/>
              </a:spcAft>
              <a:buChar char="»"/>
              <a:defRPr>
                <a:solidFill>
                  <a:srgbClr val="404B56"/>
                </a:solidFill>
                <a:latin typeface="Arial" charset="0"/>
              </a:defRPr>
            </a:lvl7pPr>
            <a:lvl8pPr marL="3429000" indent="-228600" eaLnBrk="0" fontAlgn="base" hangingPunct="0">
              <a:spcBef>
                <a:spcPct val="20000"/>
              </a:spcBef>
              <a:spcAft>
                <a:spcPct val="0"/>
              </a:spcAft>
              <a:buChar char="»"/>
              <a:defRPr>
                <a:solidFill>
                  <a:srgbClr val="404B56"/>
                </a:solidFill>
                <a:latin typeface="Arial" charset="0"/>
              </a:defRPr>
            </a:lvl8pPr>
            <a:lvl9pPr marL="3886200" indent="-228600" eaLnBrk="0" fontAlgn="base" hangingPunct="0">
              <a:spcBef>
                <a:spcPct val="20000"/>
              </a:spcBef>
              <a:spcAft>
                <a:spcPct val="0"/>
              </a:spcAft>
              <a:buChar char="»"/>
              <a:defRPr>
                <a:solidFill>
                  <a:srgbClr val="404B56"/>
                </a:solidFill>
                <a:latin typeface="Arial" charset="0"/>
              </a:defRPr>
            </a:lvl9pPr>
          </a:lstStyle>
          <a:p>
            <a:pPr eaLnBrk="1" hangingPunct="1">
              <a:spcBef>
                <a:spcPct val="50000"/>
              </a:spcBef>
              <a:buFontTx/>
              <a:buNone/>
            </a:pPr>
            <a:r>
              <a:rPr lang="en-GB" altLang="en-US">
                <a:solidFill>
                  <a:srgbClr val="4C575F"/>
                </a:solidFill>
              </a:rPr>
              <a:t>Keywords or Classes</a:t>
            </a:r>
          </a:p>
        </p:txBody>
      </p:sp>
      <p:pic>
        <p:nvPicPr>
          <p:cNvPr id="5939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125538"/>
            <a:ext cx="5889625" cy="371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88988" y="396875"/>
            <a:ext cx="7689850" cy="638175"/>
          </a:xfrm>
        </p:spPr>
        <p:txBody>
          <a:bodyPr/>
          <a:lstStyle/>
          <a:p>
            <a:pPr eaLnBrk="1" hangingPunct="1"/>
            <a:r>
              <a:rPr lang="en-GB" altLang="en-US" smtClean="0"/>
              <a:t>Classification search - CPC</a:t>
            </a:r>
          </a:p>
        </p:txBody>
      </p:sp>
      <p:pic>
        <p:nvPicPr>
          <p:cNvPr id="604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125538"/>
            <a:ext cx="7056438"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788988" y="396875"/>
            <a:ext cx="7689850" cy="638175"/>
          </a:xfrm>
        </p:spPr>
        <p:txBody>
          <a:bodyPr/>
          <a:lstStyle/>
          <a:p>
            <a:pPr eaLnBrk="1" hangingPunct="1"/>
            <a:r>
              <a:rPr lang="en-GB" altLang="en-US" smtClean="0"/>
              <a:t>Classification search - CPC</a:t>
            </a:r>
          </a:p>
        </p:txBody>
      </p:sp>
      <p:pic>
        <p:nvPicPr>
          <p:cNvPr id="6144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1052513"/>
            <a:ext cx="5897562"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4797425"/>
            <a:ext cx="15160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788988" y="396875"/>
            <a:ext cx="7689850" cy="638175"/>
          </a:xfrm>
        </p:spPr>
        <p:txBody>
          <a:bodyPr/>
          <a:lstStyle/>
          <a:p>
            <a:pPr eaLnBrk="1" hangingPunct="1"/>
            <a:r>
              <a:rPr lang="en-GB" altLang="en-US" smtClean="0"/>
              <a:t>Classification search - CPC</a:t>
            </a:r>
          </a:p>
        </p:txBody>
      </p:sp>
      <p:pic>
        <p:nvPicPr>
          <p:cNvPr id="6246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908050"/>
            <a:ext cx="5380037"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GB" altLang="en-US" smtClean="0"/>
              <a:t>Navigation</a:t>
            </a:r>
          </a:p>
        </p:txBody>
      </p:sp>
      <p:pic>
        <p:nvPicPr>
          <p:cNvPr id="634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420938"/>
            <a:ext cx="8153400" cy="165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2" name="Text Box 5"/>
          <p:cNvSpPr txBox="1">
            <a:spLocks noChangeArrowheads="1"/>
          </p:cNvSpPr>
          <p:nvPr/>
        </p:nvSpPr>
        <p:spPr bwMode="auto">
          <a:xfrm>
            <a:off x="684213" y="1268413"/>
            <a:ext cx="77041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a:solidFill>
                  <a:srgbClr val="404B56"/>
                </a:solidFill>
                <a:latin typeface="Arial" charset="0"/>
              </a:defRPr>
            </a:lvl1pPr>
            <a:lvl2pPr marL="742950" indent="-285750" eaLnBrk="0" hangingPunct="0">
              <a:spcBef>
                <a:spcPct val="20000"/>
              </a:spcBef>
              <a:buChar char="–"/>
              <a:defRPr>
                <a:solidFill>
                  <a:srgbClr val="404B56"/>
                </a:solidFill>
                <a:latin typeface="Arial" charset="0"/>
              </a:defRPr>
            </a:lvl2pPr>
            <a:lvl3pPr marL="1143000" indent="-228600" eaLnBrk="0" hangingPunct="0">
              <a:spcBef>
                <a:spcPct val="20000"/>
              </a:spcBef>
              <a:buChar char="•"/>
              <a:defRPr>
                <a:solidFill>
                  <a:srgbClr val="404B56"/>
                </a:solidFill>
                <a:latin typeface="Arial" charset="0"/>
              </a:defRPr>
            </a:lvl3pPr>
            <a:lvl4pPr marL="1600200" indent="-228600" eaLnBrk="0" hangingPunct="0">
              <a:spcBef>
                <a:spcPct val="20000"/>
              </a:spcBef>
              <a:buChar char="–"/>
              <a:defRPr>
                <a:solidFill>
                  <a:srgbClr val="404B56"/>
                </a:solidFill>
                <a:latin typeface="Arial" charset="0"/>
              </a:defRPr>
            </a:lvl4pPr>
            <a:lvl5pPr marL="2057400" indent="-228600" eaLnBrk="0" hangingPunct="0">
              <a:spcBef>
                <a:spcPct val="20000"/>
              </a:spcBef>
              <a:buChar char="»"/>
              <a:defRPr>
                <a:solidFill>
                  <a:srgbClr val="404B56"/>
                </a:solidFill>
                <a:latin typeface="Arial" charset="0"/>
              </a:defRPr>
            </a:lvl5pPr>
            <a:lvl6pPr marL="2514600" indent="-228600" eaLnBrk="0" fontAlgn="base" hangingPunct="0">
              <a:spcBef>
                <a:spcPct val="20000"/>
              </a:spcBef>
              <a:spcAft>
                <a:spcPct val="0"/>
              </a:spcAft>
              <a:buChar char="»"/>
              <a:defRPr>
                <a:solidFill>
                  <a:srgbClr val="404B56"/>
                </a:solidFill>
                <a:latin typeface="Arial" charset="0"/>
              </a:defRPr>
            </a:lvl6pPr>
            <a:lvl7pPr marL="2971800" indent="-228600" eaLnBrk="0" fontAlgn="base" hangingPunct="0">
              <a:spcBef>
                <a:spcPct val="20000"/>
              </a:spcBef>
              <a:spcAft>
                <a:spcPct val="0"/>
              </a:spcAft>
              <a:buChar char="»"/>
              <a:defRPr>
                <a:solidFill>
                  <a:srgbClr val="404B56"/>
                </a:solidFill>
                <a:latin typeface="Arial" charset="0"/>
              </a:defRPr>
            </a:lvl7pPr>
            <a:lvl8pPr marL="3429000" indent="-228600" eaLnBrk="0" fontAlgn="base" hangingPunct="0">
              <a:spcBef>
                <a:spcPct val="20000"/>
              </a:spcBef>
              <a:spcAft>
                <a:spcPct val="0"/>
              </a:spcAft>
              <a:buChar char="»"/>
              <a:defRPr>
                <a:solidFill>
                  <a:srgbClr val="404B56"/>
                </a:solidFill>
                <a:latin typeface="Arial" charset="0"/>
              </a:defRPr>
            </a:lvl8pPr>
            <a:lvl9pPr marL="3886200" indent="-228600" eaLnBrk="0" fontAlgn="base" hangingPunct="0">
              <a:spcBef>
                <a:spcPct val="20000"/>
              </a:spcBef>
              <a:spcAft>
                <a:spcPct val="0"/>
              </a:spcAft>
              <a:buChar char="»"/>
              <a:defRPr>
                <a:solidFill>
                  <a:srgbClr val="404B56"/>
                </a:solidFill>
                <a:latin typeface="Arial" charset="0"/>
              </a:defRPr>
            </a:lvl9pPr>
          </a:lstStyle>
          <a:p>
            <a:pPr eaLnBrk="1" hangingPunct="1">
              <a:spcBef>
                <a:spcPct val="50000"/>
              </a:spcBef>
              <a:buFontTx/>
              <a:buNone/>
            </a:pPr>
            <a:r>
              <a:rPr lang="en-GB" altLang="en-US">
                <a:solidFill>
                  <a:schemeClr val="tx1"/>
                </a:solidFill>
              </a:rPr>
              <a:t>Breadcrumb navigation</a:t>
            </a:r>
          </a:p>
        </p:txBody>
      </p:sp>
      <p:sp>
        <p:nvSpPr>
          <p:cNvPr id="63493" name="Line 6"/>
          <p:cNvSpPr>
            <a:spLocks noChangeShapeType="1"/>
          </p:cNvSpPr>
          <p:nvPr/>
        </p:nvSpPr>
        <p:spPr bwMode="auto">
          <a:xfrm flipH="1" flipV="1">
            <a:off x="971550" y="2852738"/>
            <a:ext cx="360363" cy="2447925"/>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494" name="Text Box 7"/>
          <p:cNvSpPr txBox="1">
            <a:spLocks noChangeArrowheads="1"/>
          </p:cNvSpPr>
          <p:nvPr/>
        </p:nvSpPr>
        <p:spPr bwMode="auto">
          <a:xfrm>
            <a:off x="755650" y="5373688"/>
            <a:ext cx="6264275"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a:solidFill>
                  <a:srgbClr val="404B56"/>
                </a:solidFill>
                <a:latin typeface="Arial" charset="0"/>
              </a:defRPr>
            </a:lvl1pPr>
            <a:lvl2pPr marL="742950" indent="-285750" eaLnBrk="0" hangingPunct="0">
              <a:spcBef>
                <a:spcPct val="20000"/>
              </a:spcBef>
              <a:buChar char="–"/>
              <a:defRPr>
                <a:solidFill>
                  <a:srgbClr val="404B56"/>
                </a:solidFill>
                <a:latin typeface="Arial" charset="0"/>
              </a:defRPr>
            </a:lvl2pPr>
            <a:lvl3pPr marL="1143000" indent="-228600" eaLnBrk="0" hangingPunct="0">
              <a:spcBef>
                <a:spcPct val="20000"/>
              </a:spcBef>
              <a:buChar char="•"/>
              <a:defRPr>
                <a:solidFill>
                  <a:srgbClr val="404B56"/>
                </a:solidFill>
                <a:latin typeface="Arial" charset="0"/>
              </a:defRPr>
            </a:lvl3pPr>
            <a:lvl4pPr marL="1600200" indent="-228600" eaLnBrk="0" hangingPunct="0">
              <a:spcBef>
                <a:spcPct val="20000"/>
              </a:spcBef>
              <a:buChar char="–"/>
              <a:defRPr>
                <a:solidFill>
                  <a:srgbClr val="404B56"/>
                </a:solidFill>
                <a:latin typeface="Arial" charset="0"/>
              </a:defRPr>
            </a:lvl4pPr>
            <a:lvl5pPr marL="2057400" indent="-228600" eaLnBrk="0" hangingPunct="0">
              <a:spcBef>
                <a:spcPct val="20000"/>
              </a:spcBef>
              <a:buChar char="»"/>
              <a:defRPr>
                <a:solidFill>
                  <a:srgbClr val="404B56"/>
                </a:solidFill>
                <a:latin typeface="Arial" charset="0"/>
              </a:defRPr>
            </a:lvl5pPr>
            <a:lvl6pPr marL="2514600" indent="-228600" eaLnBrk="0" fontAlgn="base" hangingPunct="0">
              <a:spcBef>
                <a:spcPct val="20000"/>
              </a:spcBef>
              <a:spcAft>
                <a:spcPct val="0"/>
              </a:spcAft>
              <a:buChar char="»"/>
              <a:defRPr>
                <a:solidFill>
                  <a:srgbClr val="404B56"/>
                </a:solidFill>
                <a:latin typeface="Arial" charset="0"/>
              </a:defRPr>
            </a:lvl6pPr>
            <a:lvl7pPr marL="2971800" indent="-228600" eaLnBrk="0" fontAlgn="base" hangingPunct="0">
              <a:spcBef>
                <a:spcPct val="20000"/>
              </a:spcBef>
              <a:spcAft>
                <a:spcPct val="0"/>
              </a:spcAft>
              <a:buChar char="»"/>
              <a:defRPr>
                <a:solidFill>
                  <a:srgbClr val="404B56"/>
                </a:solidFill>
                <a:latin typeface="Arial" charset="0"/>
              </a:defRPr>
            </a:lvl7pPr>
            <a:lvl8pPr marL="3429000" indent="-228600" eaLnBrk="0" fontAlgn="base" hangingPunct="0">
              <a:spcBef>
                <a:spcPct val="20000"/>
              </a:spcBef>
              <a:spcAft>
                <a:spcPct val="0"/>
              </a:spcAft>
              <a:buChar char="»"/>
              <a:defRPr>
                <a:solidFill>
                  <a:srgbClr val="404B56"/>
                </a:solidFill>
                <a:latin typeface="Arial" charset="0"/>
              </a:defRPr>
            </a:lvl8pPr>
            <a:lvl9pPr marL="3886200" indent="-228600" eaLnBrk="0" fontAlgn="base" hangingPunct="0">
              <a:spcBef>
                <a:spcPct val="20000"/>
              </a:spcBef>
              <a:spcAft>
                <a:spcPct val="0"/>
              </a:spcAft>
              <a:buChar char="»"/>
              <a:defRPr>
                <a:solidFill>
                  <a:srgbClr val="404B56"/>
                </a:solidFill>
                <a:latin typeface="Arial" charset="0"/>
              </a:defRPr>
            </a:lvl9pPr>
          </a:lstStyle>
          <a:p>
            <a:pPr eaLnBrk="1" hangingPunct="1">
              <a:spcBef>
                <a:spcPct val="50000"/>
              </a:spcBef>
              <a:buFontTx/>
              <a:buNone/>
            </a:pPr>
            <a:r>
              <a:rPr lang="en-GB" altLang="en-US">
                <a:solidFill>
                  <a:schemeClr val="tx1"/>
                </a:solidFill>
              </a:rPr>
              <a:t>Click </a:t>
            </a:r>
            <a:r>
              <a:rPr lang="en-GB" altLang="en-US" u="sng">
                <a:solidFill>
                  <a:schemeClr val="tx1"/>
                </a:solidFill>
              </a:rPr>
              <a:t>Search</a:t>
            </a:r>
            <a:r>
              <a:rPr lang="en-GB" altLang="en-US">
                <a:solidFill>
                  <a:schemeClr val="tx1"/>
                </a:solidFill>
              </a:rPr>
              <a:t> to refine search</a:t>
            </a:r>
          </a:p>
          <a:p>
            <a:pPr eaLnBrk="1" hangingPunct="1">
              <a:spcBef>
                <a:spcPct val="50000"/>
              </a:spcBef>
              <a:buFontTx/>
              <a:buNone/>
            </a:pPr>
            <a:r>
              <a:rPr lang="en-GB" altLang="en-US">
                <a:solidFill>
                  <a:schemeClr val="tx1"/>
                </a:solidFill>
              </a:rPr>
              <a:t>Can always use browser "back" button (but not to refine search)</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GB" altLang="en-US" smtClean="0"/>
              <a:t>Navigation</a:t>
            </a:r>
          </a:p>
        </p:txBody>
      </p:sp>
      <p:sp>
        <p:nvSpPr>
          <p:cNvPr id="64515" name="Text Box 4"/>
          <p:cNvSpPr txBox="1">
            <a:spLocks noChangeArrowheads="1"/>
          </p:cNvSpPr>
          <p:nvPr/>
        </p:nvSpPr>
        <p:spPr bwMode="auto">
          <a:xfrm>
            <a:off x="684213" y="1268413"/>
            <a:ext cx="77041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a:solidFill>
                  <a:srgbClr val="404B56"/>
                </a:solidFill>
                <a:latin typeface="Arial" charset="0"/>
              </a:defRPr>
            </a:lvl1pPr>
            <a:lvl2pPr marL="742950" indent="-285750" eaLnBrk="0" hangingPunct="0">
              <a:spcBef>
                <a:spcPct val="20000"/>
              </a:spcBef>
              <a:buChar char="–"/>
              <a:defRPr>
                <a:solidFill>
                  <a:srgbClr val="404B56"/>
                </a:solidFill>
                <a:latin typeface="Arial" charset="0"/>
              </a:defRPr>
            </a:lvl2pPr>
            <a:lvl3pPr marL="1143000" indent="-228600" eaLnBrk="0" hangingPunct="0">
              <a:spcBef>
                <a:spcPct val="20000"/>
              </a:spcBef>
              <a:buChar char="•"/>
              <a:defRPr>
                <a:solidFill>
                  <a:srgbClr val="404B56"/>
                </a:solidFill>
                <a:latin typeface="Arial" charset="0"/>
              </a:defRPr>
            </a:lvl3pPr>
            <a:lvl4pPr marL="1600200" indent="-228600" eaLnBrk="0" hangingPunct="0">
              <a:spcBef>
                <a:spcPct val="20000"/>
              </a:spcBef>
              <a:buChar char="–"/>
              <a:defRPr>
                <a:solidFill>
                  <a:srgbClr val="404B56"/>
                </a:solidFill>
                <a:latin typeface="Arial" charset="0"/>
              </a:defRPr>
            </a:lvl4pPr>
            <a:lvl5pPr marL="2057400" indent="-228600" eaLnBrk="0" hangingPunct="0">
              <a:spcBef>
                <a:spcPct val="20000"/>
              </a:spcBef>
              <a:buChar char="»"/>
              <a:defRPr>
                <a:solidFill>
                  <a:srgbClr val="404B56"/>
                </a:solidFill>
                <a:latin typeface="Arial" charset="0"/>
              </a:defRPr>
            </a:lvl5pPr>
            <a:lvl6pPr marL="2514600" indent="-228600" eaLnBrk="0" fontAlgn="base" hangingPunct="0">
              <a:spcBef>
                <a:spcPct val="20000"/>
              </a:spcBef>
              <a:spcAft>
                <a:spcPct val="0"/>
              </a:spcAft>
              <a:buChar char="»"/>
              <a:defRPr>
                <a:solidFill>
                  <a:srgbClr val="404B56"/>
                </a:solidFill>
                <a:latin typeface="Arial" charset="0"/>
              </a:defRPr>
            </a:lvl6pPr>
            <a:lvl7pPr marL="2971800" indent="-228600" eaLnBrk="0" fontAlgn="base" hangingPunct="0">
              <a:spcBef>
                <a:spcPct val="20000"/>
              </a:spcBef>
              <a:spcAft>
                <a:spcPct val="0"/>
              </a:spcAft>
              <a:buChar char="»"/>
              <a:defRPr>
                <a:solidFill>
                  <a:srgbClr val="404B56"/>
                </a:solidFill>
                <a:latin typeface="Arial" charset="0"/>
              </a:defRPr>
            </a:lvl7pPr>
            <a:lvl8pPr marL="3429000" indent="-228600" eaLnBrk="0" fontAlgn="base" hangingPunct="0">
              <a:spcBef>
                <a:spcPct val="20000"/>
              </a:spcBef>
              <a:spcAft>
                <a:spcPct val="0"/>
              </a:spcAft>
              <a:buChar char="»"/>
              <a:defRPr>
                <a:solidFill>
                  <a:srgbClr val="404B56"/>
                </a:solidFill>
                <a:latin typeface="Arial" charset="0"/>
              </a:defRPr>
            </a:lvl8pPr>
            <a:lvl9pPr marL="3886200" indent="-228600" eaLnBrk="0" fontAlgn="base" hangingPunct="0">
              <a:spcBef>
                <a:spcPct val="20000"/>
              </a:spcBef>
              <a:spcAft>
                <a:spcPct val="0"/>
              </a:spcAft>
              <a:buChar char="»"/>
              <a:defRPr>
                <a:solidFill>
                  <a:srgbClr val="404B56"/>
                </a:solidFill>
                <a:latin typeface="Arial" charset="0"/>
              </a:defRPr>
            </a:lvl9pPr>
          </a:lstStyle>
          <a:p>
            <a:pPr eaLnBrk="1" hangingPunct="1">
              <a:spcBef>
                <a:spcPct val="50000"/>
              </a:spcBef>
              <a:buFontTx/>
              <a:buNone/>
            </a:pPr>
            <a:r>
              <a:rPr lang="en-GB" altLang="en-US">
                <a:solidFill>
                  <a:schemeClr val="tx1"/>
                </a:solidFill>
              </a:rPr>
              <a:t>Breadcrumb navigation</a:t>
            </a:r>
          </a:p>
        </p:txBody>
      </p:sp>
      <p:pic>
        <p:nvPicPr>
          <p:cNvPr id="6451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2408238"/>
            <a:ext cx="8770938"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7" name="Line 8"/>
          <p:cNvSpPr>
            <a:spLocks noChangeShapeType="1"/>
          </p:cNvSpPr>
          <p:nvPr/>
        </p:nvSpPr>
        <p:spPr bwMode="auto">
          <a:xfrm flipH="1">
            <a:off x="1476375" y="1628775"/>
            <a:ext cx="431800" cy="1223963"/>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518" name="Text Box 9"/>
          <p:cNvSpPr txBox="1">
            <a:spLocks noChangeArrowheads="1"/>
          </p:cNvSpPr>
          <p:nvPr/>
        </p:nvSpPr>
        <p:spPr bwMode="auto">
          <a:xfrm>
            <a:off x="3132138" y="1557338"/>
            <a:ext cx="467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a:solidFill>
                  <a:srgbClr val="404B56"/>
                </a:solidFill>
                <a:latin typeface="Arial" charset="0"/>
              </a:defRPr>
            </a:lvl1pPr>
            <a:lvl2pPr marL="742950" indent="-285750" eaLnBrk="0" hangingPunct="0">
              <a:spcBef>
                <a:spcPct val="20000"/>
              </a:spcBef>
              <a:buChar char="–"/>
              <a:defRPr>
                <a:solidFill>
                  <a:srgbClr val="404B56"/>
                </a:solidFill>
                <a:latin typeface="Arial" charset="0"/>
              </a:defRPr>
            </a:lvl2pPr>
            <a:lvl3pPr marL="1143000" indent="-228600" eaLnBrk="0" hangingPunct="0">
              <a:spcBef>
                <a:spcPct val="20000"/>
              </a:spcBef>
              <a:buChar char="•"/>
              <a:defRPr>
                <a:solidFill>
                  <a:srgbClr val="404B56"/>
                </a:solidFill>
                <a:latin typeface="Arial" charset="0"/>
              </a:defRPr>
            </a:lvl3pPr>
            <a:lvl4pPr marL="1600200" indent="-228600" eaLnBrk="0" hangingPunct="0">
              <a:spcBef>
                <a:spcPct val="20000"/>
              </a:spcBef>
              <a:buChar char="–"/>
              <a:defRPr>
                <a:solidFill>
                  <a:srgbClr val="404B56"/>
                </a:solidFill>
                <a:latin typeface="Arial" charset="0"/>
              </a:defRPr>
            </a:lvl4pPr>
            <a:lvl5pPr marL="2057400" indent="-228600" eaLnBrk="0" hangingPunct="0">
              <a:spcBef>
                <a:spcPct val="20000"/>
              </a:spcBef>
              <a:buChar char="»"/>
              <a:defRPr>
                <a:solidFill>
                  <a:srgbClr val="404B56"/>
                </a:solidFill>
                <a:latin typeface="Arial" charset="0"/>
              </a:defRPr>
            </a:lvl5pPr>
            <a:lvl6pPr marL="2514600" indent="-228600" eaLnBrk="0" fontAlgn="base" hangingPunct="0">
              <a:spcBef>
                <a:spcPct val="20000"/>
              </a:spcBef>
              <a:spcAft>
                <a:spcPct val="0"/>
              </a:spcAft>
              <a:buChar char="»"/>
              <a:defRPr>
                <a:solidFill>
                  <a:srgbClr val="404B56"/>
                </a:solidFill>
                <a:latin typeface="Arial" charset="0"/>
              </a:defRPr>
            </a:lvl6pPr>
            <a:lvl7pPr marL="2971800" indent="-228600" eaLnBrk="0" fontAlgn="base" hangingPunct="0">
              <a:spcBef>
                <a:spcPct val="20000"/>
              </a:spcBef>
              <a:spcAft>
                <a:spcPct val="0"/>
              </a:spcAft>
              <a:buChar char="»"/>
              <a:defRPr>
                <a:solidFill>
                  <a:srgbClr val="404B56"/>
                </a:solidFill>
                <a:latin typeface="Arial" charset="0"/>
              </a:defRPr>
            </a:lvl7pPr>
            <a:lvl8pPr marL="3429000" indent="-228600" eaLnBrk="0" fontAlgn="base" hangingPunct="0">
              <a:spcBef>
                <a:spcPct val="20000"/>
              </a:spcBef>
              <a:spcAft>
                <a:spcPct val="0"/>
              </a:spcAft>
              <a:buChar char="»"/>
              <a:defRPr>
                <a:solidFill>
                  <a:srgbClr val="404B56"/>
                </a:solidFill>
                <a:latin typeface="Arial" charset="0"/>
              </a:defRPr>
            </a:lvl8pPr>
            <a:lvl9pPr marL="3886200" indent="-228600" eaLnBrk="0" fontAlgn="base" hangingPunct="0">
              <a:spcBef>
                <a:spcPct val="20000"/>
              </a:spcBef>
              <a:spcAft>
                <a:spcPct val="0"/>
              </a:spcAft>
              <a:buChar char="»"/>
              <a:defRPr>
                <a:solidFill>
                  <a:srgbClr val="404B56"/>
                </a:solidFill>
                <a:latin typeface="Arial" charset="0"/>
              </a:defRPr>
            </a:lvl9pPr>
          </a:lstStyle>
          <a:p>
            <a:pPr eaLnBrk="1" hangingPunct="1">
              <a:spcBef>
                <a:spcPct val="50000"/>
              </a:spcBef>
              <a:buFontTx/>
              <a:buNone/>
            </a:pPr>
            <a:r>
              <a:rPr lang="en-GB" altLang="en-US">
                <a:solidFill>
                  <a:schemeClr val="tx1"/>
                </a:solidFill>
              </a:rPr>
              <a:t>previous - next (for all sections of document)</a:t>
            </a:r>
          </a:p>
        </p:txBody>
      </p:sp>
      <p:sp>
        <p:nvSpPr>
          <p:cNvPr id="64519" name="Line 10"/>
          <p:cNvSpPr>
            <a:spLocks noChangeShapeType="1"/>
          </p:cNvSpPr>
          <p:nvPr/>
        </p:nvSpPr>
        <p:spPr bwMode="auto">
          <a:xfrm flipH="1">
            <a:off x="3708400" y="1989138"/>
            <a:ext cx="287338" cy="1368425"/>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520" name="Text Box 11"/>
          <p:cNvSpPr txBox="1">
            <a:spLocks noChangeArrowheads="1"/>
          </p:cNvSpPr>
          <p:nvPr/>
        </p:nvSpPr>
        <p:spPr bwMode="auto">
          <a:xfrm>
            <a:off x="4067175" y="4868863"/>
            <a:ext cx="44656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a:solidFill>
                  <a:srgbClr val="404B56"/>
                </a:solidFill>
                <a:latin typeface="Arial" charset="0"/>
              </a:defRPr>
            </a:lvl1pPr>
            <a:lvl2pPr marL="742950" indent="-285750" eaLnBrk="0" hangingPunct="0">
              <a:spcBef>
                <a:spcPct val="20000"/>
              </a:spcBef>
              <a:buChar char="–"/>
              <a:defRPr>
                <a:solidFill>
                  <a:srgbClr val="404B56"/>
                </a:solidFill>
                <a:latin typeface="Arial" charset="0"/>
              </a:defRPr>
            </a:lvl2pPr>
            <a:lvl3pPr marL="1143000" indent="-228600" eaLnBrk="0" hangingPunct="0">
              <a:spcBef>
                <a:spcPct val="20000"/>
              </a:spcBef>
              <a:buChar char="•"/>
              <a:defRPr>
                <a:solidFill>
                  <a:srgbClr val="404B56"/>
                </a:solidFill>
                <a:latin typeface="Arial" charset="0"/>
              </a:defRPr>
            </a:lvl3pPr>
            <a:lvl4pPr marL="1600200" indent="-228600" eaLnBrk="0" hangingPunct="0">
              <a:spcBef>
                <a:spcPct val="20000"/>
              </a:spcBef>
              <a:buChar char="–"/>
              <a:defRPr>
                <a:solidFill>
                  <a:srgbClr val="404B56"/>
                </a:solidFill>
                <a:latin typeface="Arial" charset="0"/>
              </a:defRPr>
            </a:lvl4pPr>
            <a:lvl5pPr marL="2057400" indent="-228600" eaLnBrk="0" hangingPunct="0">
              <a:spcBef>
                <a:spcPct val="20000"/>
              </a:spcBef>
              <a:buChar char="»"/>
              <a:defRPr>
                <a:solidFill>
                  <a:srgbClr val="404B56"/>
                </a:solidFill>
                <a:latin typeface="Arial" charset="0"/>
              </a:defRPr>
            </a:lvl5pPr>
            <a:lvl6pPr marL="2514600" indent="-228600" eaLnBrk="0" fontAlgn="base" hangingPunct="0">
              <a:spcBef>
                <a:spcPct val="20000"/>
              </a:spcBef>
              <a:spcAft>
                <a:spcPct val="0"/>
              </a:spcAft>
              <a:buChar char="»"/>
              <a:defRPr>
                <a:solidFill>
                  <a:srgbClr val="404B56"/>
                </a:solidFill>
                <a:latin typeface="Arial" charset="0"/>
              </a:defRPr>
            </a:lvl6pPr>
            <a:lvl7pPr marL="2971800" indent="-228600" eaLnBrk="0" fontAlgn="base" hangingPunct="0">
              <a:spcBef>
                <a:spcPct val="20000"/>
              </a:spcBef>
              <a:spcAft>
                <a:spcPct val="0"/>
              </a:spcAft>
              <a:buChar char="»"/>
              <a:defRPr>
                <a:solidFill>
                  <a:srgbClr val="404B56"/>
                </a:solidFill>
                <a:latin typeface="Arial" charset="0"/>
              </a:defRPr>
            </a:lvl7pPr>
            <a:lvl8pPr marL="3429000" indent="-228600" eaLnBrk="0" fontAlgn="base" hangingPunct="0">
              <a:spcBef>
                <a:spcPct val="20000"/>
              </a:spcBef>
              <a:spcAft>
                <a:spcPct val="0"/>
              </a:spcAft>
              <a:buChar char="»"/>
              <a:defRPr>
                <a:solidFill>
                  <a:srgbClr val="404B56"/>
                </a:solidFill>
                <a:latin typeface="Arial" charset="0"/>
              </a:defRPr>
            </a:lvl8pPr>
            <a:lvl9pPr marL="3886200" indent="-228600" eaLnBrk="0" fontAlgn="base" hangingPunct="0">
              <a:spcBef>
                <a:spcPct val="20000"/>
              </a:spcBef>
              <a:spcAft>
                <a:spcPct val="0"/>
              </a:spcAft>
              <a:buChar char="»"/>
              <a:defRPr>
                <a:solidFill>
                  <a:srgbClr val="404B56"/>
                </a:solidFill>
                <a:latin typeface="Arial" charset="0"/>
              </a:defRPr>
            </a:lvl9pPr>
          </a:lstStyle>
          <a:p>
            <a:pPr eaLnBrk="1" hangingPunct="1">
              <a:spcBef>
                <a:spcPct val="50000"/>
              </a:spcBef>
              <a:buFontTx/>
              <a:buNone/>
            </a:pPr>
            <a:r>
              <a:rPr lang="en-GB" altLang="en-US">
                <a:solidFill>
                  <a:schemeClr val="tx1"/>
                </a:solidFill>
              </a:rPr>
              <a:t>open in European Patent Register</a:t>
            </a:r>
          </a:p>
        </p:txBody>
      </p:sp>
      <p:sp>
        <p:nvSpPr>
          <p:cNvPr id="64521" name="Line 12"/>
          <p:cNvSpPr>
            <a:spLocks noChangeShapeType="1"/>
          </p:cNvSpPr>
          <p:nvPr/>
        </p:nvSpPr>
        <p:spPr bwMode="auto">
          <a:xfrm flipH="1" flipV="1">
            <a:off x="5364163" y="3573463"/>
            <a:ext cx="720725" cy="1223962"/>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GB" altLang="en-US" smtClean="0"/>
              <a:t>Legal Status</a:t>
            </a:r>
          </a:p>
        </p:txBody>
      </p:sp>
      <p:pic>
        <p:nvPicPr>
          <p:cNvPr id="655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163" y="1833563"/>
            <a:ext cx="7559675" cy="319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GB" altLang="en-US" smtClean="0"/>
              <a:t>Legal Status - Validity</a:t>
            </a:r>
          </a:p>
        </p:txBody>
      </p:sp>
      <p:pic>
        <p:nvPicPr>
          <p:cNvPr id="665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975" y="1363663"/>
            <a:ext cx="7513638" cy="413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GB" altLang="en-US" smtClean="0"/>
              <a:t>Legal Status - Procedural</a:t>
            </a:r>
          </a:p>
        </p:txBody>
      </p:sp>
      <p:pic>
        <p:nvPicPr>
          <p:cNvPr id="675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981075"/>
            <a:ext cx="7697787" cy="530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822325" y="620713"/>
            <a:ext cx="315118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spcBef>
                <a:spcPct val="0"/>
              </a:spcBef>
              <a:buFontTx/>
              <a:buNone/>
            </a:pPr>
            <a:r>
              <a:rPr lang="de-DE" altLang="en-US" sz="1600" b="1">
                <a:solidFill>
                  <a:schemeClr val="tx1"/>
                </a:solidFill>
              </a:rPr>
              <a:t>European Union</a:t>
            </a:r>
            <a:br>
              <a:rPr lang="de-DE" altLang="en-US" sz="1600" b="1">
                <a:solidFill>
                  <a:schemeClr val="tx1"/>
                </a:solidFill>
              </a:rPr>
            </a:br>
            <a:r>
              <a:rPr lang="de-DE" altLang="en-US" sz="1600" b="1">
                <a:solidFill>
                  <a:srgbClr val="E18078"/>
                </a:solidFill>
              </a:rPr>
              <a:t>28</a:t>
            </a:r>
            <a:r>
              <a:rPr lang="de-DE" altLang="en-US" sz="1600" b="1">
                <a:solidFill>
                  <a:schemeClr val="tx1"/>
                </a:solidFill>
              </a:rPr>
              <a:t> members</a:t>
            </a:r>
            <a:endParaRPr lang="en-GB" altLang="en-US" sz="1600" b="1">
              <a:solidFill>
                <a:schemeClr val="tx1"/>
              </a:solidFill>
            </a:endParaRPr>
          </a:p>
        </p:txBody>
      </p:sp>
      <p:pic>
        <p:nvPicPr>
          <p:cNvPr id="21507" name="Picture 4" descr="epo_member_states_01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4388" y="1785938"/>
            <a:ext cx="4400550"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5"/>
          <p:cNvSpPr>
            <a:spLocks noChangeArrowheads="1"/>
          </p:cNvSpPr>
          <p:nvPr/>
        </p:nvSpPr>
        <p:spPr bwMode="auto">
          <a:xfrm>
            <a:off x="5076825" y="620713"/>
            <a:ext cx="31527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spcBef>
                <a:spcPct val="0"/>
              </a:spcBef>
              <a:buFontTx/>
              <a:buNone/>
            </a:pPr>
            <a:r>
              <a:rPr lang="de-DE" altLang="en-US" sz="1600" b="1">
                <a:solidFill>
                  <a:schemeClr val="tx1"/>
                </a:solidFill>
              </a:rPr>
              <a:t>European Patent Organisation</a:t>
            </a:r>
            <a:br>
              <a:rPr lang="de-DE" altLang="en-US" sz="1600" b="1">
                <a:solidFill>
                  <a:schemeClr val="tx1"/>
                </a:solidFill>
              </a:rPr>
            </a:br>
            <a:r>
              <a:rPr lang="de-DE" altLang="en-US" sz="1600" b="1">
                <a:solidFill>
                  <a:srgbClr val="E18078"/>
                </a:solidFill>
              </a:rPr>
              <a:t>38</a:t>
            </a:r>
            <a:r>
              <a:rPr lang="de-DE" altLang="en-US" sz="1600" b="1">
                <a:solidFill>
                  <a:schemeClr val="tx1"/>
                </a:solidFill>
              </a:rPr>
              <a:t> members</a:t>
            </a:r>
            <a:endParaRPr lang="en-GB" altLang="en-US" sz="1600" b="1">
              <a:solidFill>
                <a:schemeClr val="tx1"/>
              </a:solidFill>
            </a:endParaRPr>
          </a:p>
        </p:txBody>
      </p:sp>
      <p:pic>
        <p:nvPicPr>
          <p:cNvPr id="21509" name="Picture 5" descr="File:EU Member states and Candidate countries map.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 y="1773238"/>
            <a:ext cx="45720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GB" altLang="en-US" smtClean="0"/>
              <a:t>Commercial Relevance - Freedom to Operate</a:t>
            </a:r>
          </a:p>
        </p:txBody>
      </p:sp>
      <p:pic>
        <p:nvPicPr>
          <p:cNvPr id="686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989138"/>
            <a:ext cx="7505700" cy="197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GB" altLang="en-US" smtClean="0"/>
              <a:t>Commercial Relevance - Technological Impact</a:t>
            </a:r>
          </a:p>
        </p:txBody>
      </p:sp>
      <p:pic>
        <p:nvPicPr>
          <p:cNvPr id="696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636838"/>
            <a:ext cx="1531938" cy="168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3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1125538"/>
            <a:ext cx="5867400" cy="459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4294967295"/>
          </p:nvPr>
        </p:nvSpPr>
        <p:spPr>
          <a:xfrm>
            <a:off x="700088" y="1189038"/>
            <a:ext cx="8031162" cy="4362450"/>
          </a:xfrm>
        </p:spPr>
        <p:txBody>
          <a:bodyPr/>
          <a:lstStyle/>
          <a:p>
            <a:pPr marL="0" indent="0" eaLnBrk="1" hangingPunct="1">
              <a:lnSpc>
                <a:spcPct val="120000"/>
              </a:lnSpc>
              <a:spcBef>
                <a:spcPct val="0"/>
              </a:spcBef>
              <a:buFontTx/>
              <a:buNone/>
              <a:defRPr/>
            </a:pPr>
            <a:r>
              <a:rPr lang="en-GB" altLang="en-US" b="1" dirty="0" smtClean="0">
                <a:solidFill>
                  <a:schemeClr val="tx1"/>
                </a:solidFill>
              </a:rPr>
              <a:t>We are hiring!</a:t>
            </a:r>
            <a:endParaRPr lang="es-ES" altLang="en-US" b="1" dirty="0" smtClean="0"/>
          </a:p>
          <a:p>
            <a:pPr marL="182563" indent="-182563" eaLnBrk="1" hangingPunct="1">
              <a:lnSpc>
                <a:spcPct val="120000"/>
              </a:lnSpc>
              <a:spcBef>
                <a:spcPct val="0"/>
              </a:spcBef>
              <a:defRPr/>
            </a:pPr>
            <a:endParaRPr lang="en-GB" altLang="en-US" sz="1800" dirty="0">
              <a:solidFill>
                <a:schemeClr val="tx1"/>
              </a:solidFill>
            </a:endParaRPr>
          </a:p>
          <a:p>
            <a:pPr marL="182563" indent="-182563" eaLnBrk="1" hangingPunct="1">
              <a:lnSpc>
                <a:spcPct val="120000"/>
              </a:lnSpc>
              <a:spcBef>
                <a:spcPct val="0"/>
              </a:spcBef>
              <a:defRPr/>
            </a:pPr>
            <a:endParaRPr lang="en-GB" altLang="en-US" sz="1800" dirty="0" smtClean="0">
              <a:solidFill>
                <a:schemeClr val="tx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GB" altLang="en-US" smtClean="0"/>
              <a:t>The patent examiner </a:t>
            </a:r>
            <a:r>
              <a:rPr lang="en-GB" altLang="en-US" sz="1400" smtClean="0"/>
              <a:t>(extract from the EPO website)</a:t>
            </a:r>
          </a:p>
        </p:txBody>
      </p:sp>
      <p:sp>
        <p:nvSpPr>
          <p:cNvPr id="71683" name="Rectangle 3"/>
          <p:cNvSpPr>
            <a:spLocks noGrp="1" noChangeArrowheads="1"/>
          </p:cNvSpPr>
          <p:nvPr>
            <p:ph type="body" idx="1"/>
          </p:nvPr>
        </p:nvSpPr>
        <p:spPr>
          <a:xfrm>
            <a:off x="693738" y="1268413"/>
            <a:ext cx="7678737" cy="4895850"/>
          </a:xfrm>
        </p:spPr>
        <p:txBody>
          <a:bodyPr/>
          <a:lstStyle/>
          <a:p>
            <a:pPr>
              <a:lnSpc>
                <a:spcPct val="85000"/>
              </a:lnSpc>
              <a:spcBef>
                <a:spcPct val="0"/>
              </a:spcBef>
            </a:pPr>
            <a:r>
              <a:rPr lang="en-US" altLang="en-US" sz="1800" smtClean="0"/>
              <a:t>The job of a European patent examiner demands a unique combination of scientific expertise, analytical thinking, language skills and an interest in intellectual property law. </a:t>
            </a:r>
          </a:p>
          <a:p>
            <a:pPr>
              <a:lnSpc>
                <a:spcPct val="80000"/>
              </a:lnSpc>
            </a:pPr>
            <a:endParaRPr lang="en-US" altLang="en-US" sz="1800" b="1" smtClean="0"/>
          </a:p>
          <a:p>
            <a:pPr>
              <a:spcBef>
                <a:spcPct val="0"/>
              </a:spcBef>
            </a:pPr>
            <a:r>
              <a:rPr lang="en-US" altLang="en-US" sz="1800" b="1" smtClean="0"/>
              <a:t>Minimum requirements: </a:t>
            </a:r>
            <a:r>
              <a:rPr lang="en-US" altLang="en-US" sz="1800" smtClean="0"/>
              <a:t>candidates must meet the following formal requirements: </a:t>
            </a:r>
          </a:p>
          <a:p>
            <a:pPr lvl="1">
              <a:lnSpc>
                <a:spcPct val="80000"/>
              </a:lnSpc>
            </a:pPr>
            <a:r>
              <a:rPr lang="en-US" altLang="en-US" sz="1600" smtClean="0"/>
              <a:t>Citizenship of one of the </a:t>
            </a:r>
            <a:r>
              <a:rPr lang="en-US" altLang="en-US" sz="1600" smtClean="0">
                <a:hlinkClick r:id="rId3"/>
              </a:rPr>
              <a:t>member states</a:t>
            </a:r>
            <a:r>
              <a:rPr lang="en-US" altLang="en-US" sz="1600" smtClean="0"/>
              <a:t> of the European Patent Organisation.</a:t>
            </a:r>
          </a:p>
          <a:p>
            <a:pPr lvl="1">
              <a:lnSpc>
                <a:spcPct val="80000"/>
              </a:lnSpc>
            </a:pPr>
            <a:r>
              <a:rPr lang="en-US" altLang="en-US" sz="1600" smtClean="0"/>
              <a:t>Full university degree in physics, chemistry, engineering or natural sciences.</a:t>
            </a:r>
            <a:br>
              <a:rPr lang="en-US" altLang="en-US" sz="1600" smtClean="0"/>
            </a:br>
            <a:r>
              <a:rPr lang="en-US" altLang="en-US" sz="1600" smtClean="0"/>
              <a:t>The degree should be relevant to the technical field in which you would like to work.</a:t>
            </a:r>
          </a:p>
          <a:p>
            <a:pPr lvl="1">
              <a:lnSpc>
                <a:spcPct val="80000"/>
              </a:lnSpc>
            </a:pPr>
            <a:r>
              <a:rPr lang="en-US" altLang="en-US" sz="1600" smtClean="0"/>
              <a:t>Generally, an excellent knowledge of one official language (English, French and German) and the ability to understand the other two. </a:t>
            </a:r>
          </a:p>
          <a:p>
            <a:pPr lvl="1">
              <a:lnSpc>
                <a:spcPct val="80000"/>
              </a:lnSpc>
            </a:pPr>
            <a:r>
              <a:rPr lang="en-US" altLang="en-US" sz="1600" smtClean="0"/>
              <a:t>You should also have a genuine interest in technology, an eye for detail and an analytical mind. </a:t>
            </a:r>
          </a:p>
          <a:p>
            <a:pPr lvl="1">
              <a:lnSpc>
                <a:spcPct val="80000"/>
              </a:lnSpc>
            </a:pPr>
            <a:endParaRPr lang="en-US" altLang="en-US" sz="1600" b="1" smtClean="0"/>
          </a:p>
          <a:p>
            <a:pPr>
              <a:lnSpc>
                <a:spcPct val="80000"/>
              </a:lnSpc>
            </a:pPr>
            <a:r>
              <a:rPr lang="en-US" altLang="en-US" sz="1800" b="1" smtClean="0"/>
              <a:t>Experience</a:t>
            </a:r>
          </a:p>
          <a:p>
            <a:pPr lvl="1">
              <a:lnSpc>
                <a:spcPct val="80000"/>
              </a:lnSpc>
            </a:pPr>
            <a:r>
              <a:rPr lang="en-US" altLang="en-US" sz="1600" smtClean="0"/>
              <a:t>Work experience in industry is not essential, but would be an advantage.</a:t>
            </a:r>
          </a:p>
          <a:p>
            <a:pPr lvl="1">
              <a:lnSpc>
                <a:spcPct val="80000"/>
              </a:lnSpc>
            </a:pPr>
            <a:endParaRPr lang="en-US" altLang="en-US" sz="1600" b="1" smtClean="0"/>
          </a:p>
          <a:p>
            <a:pPr>
              <a:lnSpc>
                <a:spcPct val="80000"/>
              </a:lnSpc>
            </a:pPr>
            <a:r>
              <a:rPr lang="en-US" altLang="en-US" sz="1800" b="1" smtClean="0"/>
              <a:t>Relocation</a:t>
            </a:r>
          </a:p>
          <a:p>
            <a:pPr lvl="1">
              <a:lnSpc>
                <a:spcPct val="80000"/>
              </a:lnSpc>
            </a:pPr>
            <a:r>
              <a:rPr lang="en-US" altLang="en-US" sz="1600" smtClean="0"/>
              <a:t>Applicants must also be willing to relocate to Munich, The Hague or Berlin. </a:t>
            </a:r>
            <a:endParaRPr lang="en-GB" altLang="en-US" sz="16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4294967295"/>
          </p:nvPr>
        </p:nvSpPr>
        <p:spPr>
          <a:xfrm>
            <a:off x="700088" y="1189038"/>
            <a:ext cx="8031162" cy="4362450"/>
          </a:xfrm>
        </p:spPr>
        <p:txBody>
          <a:bodyPr/>
          <a:lstStyle/>
          <a:p>
            <a:pPr marL="0" indent="0" eaLnBrk="1" hangingPunct="1">
              <a:lnSpc>
                <a:spcPct val="120000"/>
              </a:lnSpc>
              <a:spcBef>
                <a:spcPct val="0"/>
              </a:spcBef>
              <a:buFontTx/>
              <a:buNone/>
              <a:defRPr/>
            </a:pPr>
            <a:r>
              <a:rPr lang="en-GB" altLang="en-US" b="1" dirty="0" err="1" smtClean="0">
                <a:solidFill>
                  <a:schemeClr val="tx1"/>
                </a:solidFill>
              </a:rPr>
              <a:t>Muchas</a:t>
            </a:r>
            <a:r>
              <a:rPr lang="en-GB" altLang="en-US" b="1" dirty="0" smtClean="0">
                <a:solidFill>
                  <a:schemeClr val="tx1"/>
                </a:solidFill>
              </a:rPr>
              <a:t> </a:t>
            </a:r>
            <a:r>
              <a:rPr lang="en-GB" altLang="en-US" b="1" dirty="0" err="1" smtClean="0">
                <a:solidFill>
                  <a:schemeClr val="tx1"/>
                </a:solidFill>
              </a:rPr>
              <a:t>gracias</a:t>
            </a:r>
            <a:r>
              <a:rPr lang="en-GB" altLang="en-US" b="1" dirty="0" smtClean="0">
                <a:solidFill>
                  <a:schemeClr val="tx1"/>
                </a:solidFill>
              </a:rPr>
              <a:t>!</a:t>
            </a:r>
          </a:p>
          <a:p>
            <a:pPr marL="0" indent="0" eaLnBrk="1" hangingPunct="1">
              <a:lnSpc>
                <a:spcPct val="120000"/>
              </a:lnSpc>
              <a:spcBef>
                <a:spcPct val="0"/>
              </a:spcBef>
              <a:buFontTx/>
              <a:buNone/>
              <a:defRPr/>
            </a:pPr>
            <a:endParaRPr lang="en-GB" altLang="en-US" b="1" dirty="0">
              <a:solidFill>
                <a:schemeClr val="tx1"/>
              </a:solidFill>
            </a:endParaRPr>
          </a:p>
          <a:p>
            <a:pPr marL="0" indent="0" eaLnBrk="1" hangingPunct="1">
              <a:lnSpc>
                <a:spcPct val="120000"/>
              </a:lnSpc>
              <a:spcBef>
                <a:spcPct val="0"/>
              </a:spcBef>
              <a:buFontTx/>
              <a:buNone/>
              <a:defRPr/>
            </a:pPr>
            <a:endParaRPr lang="en-GB" altLang="en-US" b="1" dirty="0" smtClean="0">
              <a:solidFill>
                <a:schemeClr val="tx1"/>
              </a:solidFill>
            </a:endParaRPr>
          </a:p>
          <a:p>
            <a:pPr marL="0" indent="0" eaLnBrk="1" hangingPunct="1">
              <a:lnSpc>
                <a:spcPct val="120000"/>
              </a:lnSpc>
              <a:spcBef>
                <a:spcPct val="0"/>
              </a:spcBef>
              <a:buFontTx/>
              <a:buNone/>
              <a:defRPr/>
            </a:pPr>
            <a:endParaRPr lang="en-GB" altLang="en-US" b="1" dirty="0">
              <a:solidFill>
                <a:schemeClr val="tx1"/>
              </a:solidFill>
            </a:endParaRPr>
          </a:p>
          <a:p>
            <a:pPr marL="0" indent="0" eaLnBrk="1" hangingPunct="1">
              <a:lnSpc>
                <a:spcPct val="120000"/>
              </a:lnSpc>
              <a:spcBef>
                <a:spcPct val="0"/>
              </a:spcBef>
              <a:buFontTx/>
              <a:buNone/>
              <a:defRPr/>
            </a:pPr>
            <a:endParaRPr lang="en-GB" altLang="en-US" b="1" dirty="0" smtClean="0">
              <a:solidFill>
                <a:schemeClr val="tx1"/>
              </a:solidFill>
            </a:endParaRPr>
          </a:p>
          <a:p>
            <a:pPr marL="0" indent="0" eaLnBrk="1" hangingPunct="1">
              <a:lnSpc>
                <a:spcPct val="120000"/>
              </a:lnSpc>
              <a:spcBef>
                <a:spcPct val="0"/>
              </a:spcBef>
              <a:buFontTx/>
              <a:buNone/>
              <a:defRPr/>
            </a:pPr>
            <a:endParaRPr lang="en-GB" altLang="en-US" b="1" dirty="0">
              <a:solidFill>
                <a:schemeClr val="tx1"/>
              </a:solidFill>
            </a:endParaRPr>
          </a:p>
          <a:p>
            <a:pPr marL="0" indent="0" eaLnBrk="1" hangingPunct="1">
              <a:lnSpc>
                <a:spcPct val="120000"/>
              </a:lnSpc>
              <a:spcBef>
                <a:spcPct val="0"/>
              </a:spcBef>
              <a:buFontTx/>
              <a:buNone/>
              <a:defRPr/>
            </a:pPr>
            <a:r>
              <a:rPr lang="en-GB" altLang="en-US" sz="2000" b="1" dirty="0" smtClean="0">
                <a:solidFill>
                  <a:schemeClr val="tx1"/>
                </a:solidFill>
              </a:rPr>
              <a:t>gaichmayr@epo.org</a:t>
            </a:r>
            <a:endParaRPr lang="es-ES" altLang="en-US" sz="2000" b="1" dirty="0" smtClean="0"/>
          </a:p>
          <a:p>
            <a:pPr marL="182563" indent="-182563" eaLnBrk="1" hangingPunct="1">
              <a:lnSpc>
                <a:spcPct val="120000"/>
              </a:lnSpc>
              <a:spcBef>
                <a:spcPct val="0"/>
              </a:spcBef>
              <a:defRPr/>
            </a:pPr>
            <a:endParaRPr lang="en-GB" altLang="en-US" sz="1800" dirty="0">
              <a:solidFill>
                <a:schemeClr val="tx1"/>
              </a:solidFill>
            </a:endParaRPr>
          </a:p>
          <a:p>
            <a:pPr marL="182563" indent="-182563" eaLnBrk="1" hangingPunct="1">
              <a:lnSpc>
                <a:spcPct val="120000"/>
              </a:lnSpc>
              <a:spcBef>
                <a:spcPct val="0"/>
              </a:spcBef>
              <a:defRPr/>
            </a:pPr>
            <a:endParaRPr lang="en-GB" altLang="en-US" sz="1800" dirty="0" smtClean="0">
              <a:solidFill>
                <a:schemeClr val="tx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4294967295"/>
          </p:nvPr>
        </p:nvSpPr>
        <p:spPr>
          <a:xfrm>
            <a:off x="700088" y="1189038"/>
            <a:ext cx="8031162" cy="4362450"/>
          </a:xfrm>
        </p:spPr>
        <p:txBody>
          <a:bodyPr/>
          <a:lstStyle/>
          <a:p>
            <a:pPr marL="0" indent="0" eaLnBrk="1" hangingPunct="1">
              <a:lnSpc>
                <a:spcPct val="120000"/>
              </a:lnSpc>
              <a:spcBef>
                <a:spcPct val="0"/>
              </a:spcBef>
              <a:buFontTx/>
              <a:buNone/>
              <a:defRPr/>
            </a:pPr>
            <a:endParaRPr lang="en-GB" altLang="en-US" b="1" dirty="0">
              <a:solidFill>
                <a:schemeClr val="tx1"/>
              </a:solidFill>
            </a:endParaRPr>
          </a:p>
          <a:p>
            <a:pPr marL="0" indent="0" eaLnBrk="1" hangingPunct="1">
              <a:lnSpc>
                <a:spcPct val="120000"/>
              </a:lnSpc>
              <a:spcBef>
                <a:spcPct val="0"/>
              </a:spcBef>
              <a:buFontTx/>
              <a:buNone/>
              <a:defRPr/>
            </a:pPr>
            <a:endParaRPr lang="en-GB" altLang="en-US" b="1" dirty="0" smtClean="0">
              <a:solidFill>
                <a:schemeClr val="tx1"/>
              </a:solidFill>
            </a:endParaRPr>
          </a:p>
          <a:p>
            <a:pPr marL="0" indent="0" eaLnBrk="1" hangingPunct="1">
              <a:lnSpc>
                <a:spcPct val="120000"/>
              </a:lnSpc>
              <a:spcBef>
                <a:spcPct val="0"/>
              </a:spcBef>
              <a:buFontTx/>
              <a:buNone/>
              <a:defRPr/>
            </a:pPr>
            <a:endParaRPr lang="en-GB" altLang="en-US" b="1" dirty="0">
              <a:solidFill>
                <a:schemeClr val="tx1"/>
              </a:solidFill>
            </a:endParaRPr>
          </a:p>
          <a:p>
            <a:pPr marL="0" indent="0" eaLnBrk="1" hangingPunct="1">
              <a:lnSpc>
                <a:spcPct val="120000"/>
              </a:lnSpc>
              <a:spcBef>
                <a:spcPct val="0"/>
              </a:spcBef>
              <a:buFontTx/>
              <a:buNone/>
              <a:defRPr/>
            </a:pPr>
            <a:endParaRPr lang="en-GB" altLang="en-US" b="1" dirty="0" smtClean="0">
              <a:solidFill>
                <a:schemeClr val="tx1"/>
              </a:solidFill>
            </a:endParaRPr>
          </a:p>
          <a:p>
            <a:pPr marL="0" indent="0" eaLnBrk="1" hangingPunct="1">
              <a:lnSpc>
                <a:spcPct val="120000"/>
              </a:lnSpc>
              <a:spcBef>
                <a:spcPct val="0"/>
              </a:spcBef>
              <a:buFontTx/>
              <a:buNone/>
              <a:defRPr/>
            </a:pPr>
            <a:endParaRPr lang="en-GB" altLang="en-US" b="1" dirty="0">
              <a:solidFill>
                <a:schemeClr val="tx1"/>
              </a:solidFill>
            </a:endParaRPr>
          </a:p>
          <a:p>
            <a:pPr marL="182563" indent="-182563" eaLnBrk="1" hangingPunct="1">
              <a:lnSpc>
                <a:spcPct val="120000"/>
              </a:lnSpc>
              <a:spcBef>
                <a:spcPct val="0"/>
              </a:spcBef>
              <a:defRPr/>
            </a:pPr>
            <a:endParaRPr lang="en-GB" altLang="en-US" sz="1800" dirty="0">
              <a:solidFill>
                <a:schemeClr val="tx1"/>
              </a:solidFill>
            </a:endParaRPr>
          </a:p>
          <a:p>
            <a:pPr marL="182563" indent="-182563" eaLnBrk="1" hangingPunct="1">
              <a:lnSpc>
                <a:spcPct val="120000"/>
              </a:lnSpc>
              <a:spcBef>
                <a:spcPct val="0"/>
              </a:spcBef>
              <a:defRPr/>
            </a:pPr>
            <a:endParaRPr lang="en-GB" altLang="en-US" sz="1800" dirty="0" smtClean="0">
              <a:solidFill>
                <a:schemeClr val="tx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700088" y="428625"/>
            <a:ext cx="7691437" cy="638175"/>
          </a:xfrm>
        </p:spPr>
        <p:txBody>
          <a:bodyPr/>
          <a:lstStyle/>
          <a:p>
            <a:pPr eaLnBrk="1" hangingPunct="1"/>
            <a:r>
              <a:rPr lang="en-GB" altLang="en-US" smtClean="0"/>
              <a:t>The patent examiner</a:t>
            </a:r>
          </a:p>
        </p:txBody>
      </p:sp>
      <p:sp>
        <p:nvSpPr>
          <p:cNvPr id="74755" name="Rectangle 3"/>
          <p:cNvSpPr>
            <a:spLocks noGrp="1" noChangeArrowheads="1"/>
          </p:cNvSpPr>
          <p:nvPr>
            <p:ph type="body" idx="4294967295"/>
          </p:nvPr>
        </p:nvSpPr>
        <p:spPr>
          <a:xfrm>
            <a:off x="700088" y="1260475"/>
            <a:ext cx="7975600" cy="800100"/>
          </a:xfrm>
        </p:spPr>
        <p:txBody>
          <a:bodyPr/>
          <a:lstStyle/>
          <a:p>
            <a:pPr eaLnBrk="1" hangingPunct="1"/>
            <a:r>
              <a:rPr lang="en-GB" altLang="en-US" sz="1800" smtClean="0">
                <a:solidFill>
                  <a:srgbClr val="B30B00"/>
                </a:solidFill>
              </a:rPr>
              <a:t>Assesses patentability of application, grants patents and may process oppositions in his or her technical field of expertise</a:t>
            </a:r>
          </a:p>
          <a:p>
            <a:pPr eaLnBrk="1" hangingPunct="1"/>
            <a:endParaRPr lang="en-GB" altLang="en-US" smtClean="0">
              <a:solidFill>
                <a:srgbClr val="B30B00"/>
              </a:solidFill>
            </a:endParaRPr>
          </a:p>
          <a:p>
            <a:pPr eaLnBrk="1" hangingPunct="1">
              <a:buFont typeface="Wingdings" pitchFamily="2" charset="2"/>
              <a:buNone/>
            </a:pPr>
            <a:endParaRPr lang="en-GB" altLang="en-US" smtClean="0">
              <a:solidFill>
                <a:srgbClr val="B30B00"/>
              </a:solidFill>
            </a:endParaRPr>
          </a:p>
          <a:p>
            <a:pPr eaLnBrk="1" hangingPunct="1"/>
            <a:endParaRPr lang="en-GB" altLang="en-US" smtClean="0">
              <a:solidFill>
                <a:srgbClr val="B30B00"/>
              </a:solidFill>
            </a:endParaRPr>
          </a:p>
          <a:p>
            <a:pPr eaLnBrk="1" hangingPunct="1"/>
            <a:endParaRPr lang="en-GB" altLang="en-US" smtClean="0">
              <a:solidFill>
                <a:srgbClr val="B30B00"/>
              </a:solidFill>
            </a:endParaRPr>
          </a:p>
          <a:p>
            <a:pPr eaLnBrk="1" hangingPunct="1"/>
            <a:endParaRPr lang="en-GB" altLang="en-US" smtClean="0">
              <a:solidFill>
                <a:srgbClr val="B30B00"/>
              </a:solidFill>
            </a:endParaRPr>
          </a:p>
        </p:txBody>
      </p:sp>
      <p:grpSp>
        <p:nvGrpSpPr>
          <p:cNvPr id="74756" name="Group 48"/>
          <p:cNvGrpSpPr>
            <a:grpSpLocks/>
          </p:cNvGrpSpPr>
          <p:nvPr/>
        </p:nvGrpSpPr>
        <p:grpSpPr bwMode="auto">
          <a:xfrm>
            <a:off x="611188" y="1989138"/>
            <a:ext cx="6421437" cy="3313112"/>
            <a:chOff x="735" y="1207"/>
            <a:chExt cx="4382" cy="2087"/>
          </a:xfrm>
        </p:grpSpPr>
        <p:sp>
          <p:nvSpPr>
            <p:cNvPr id="74777" name="Rectangle 8"/>
            <p:cNvSpPr>
              <a:spLocks noChangeArrowheads="1"/>
            </p:cNvSpPr>
            <p:nvPr/>
          </p:nvSpPr>
          <p:spPr bwMode="auto">
            <a:xfrm>
              <a:off x="1548" y="1230"/>
              <a:ext cx="609" cy="521"/>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spcBef>
                  <a:spcPct val="0"/>
                </a:spcBef>
                <a:buFontTx/>
                <a:buNone/>
              </a:pPr>
              <a:r>
                <a:rPr kumimoji="1" lang="en-GB" altLang="en-US" sz="1000" b="1">
                  <a:solidFill>
                    <a:schemeClr val="bg1"/>
                  </a:solidFill>
                </a:rPr>
                <a:t>European</a:t>
              </a:r>
            </a:p>
            <a:p>
              <a:pPr>
                <a:spcBef>
                  <a:spcPct val="0"/>
                </a:spcBef>
                <a:buFontTx/>
                <a:buNone/>
              </a:pPr>
              <a:r>
                <a:rPr kumimoji="1" lang="en-GB" altLang="en-US" sz="1000" b="1">
                  <a:solidFill>
                    <a:schemeClr val="bg1"/>
                  </a:solidFill>
                </a:rPr>
                <a:t>patent</a:t>
              </a:r>
            </a:p>
            <a:p>
              <a:pPr>
                <a:spcBef>
                  <a:spcPct val="0"/>
                </a:spcBef>
                <a:buFontTx/>
                <a:buNone/>
              </a:pPr>
              <a:r>
                <a:rPr kumimoji="1" lang="en-GB" altLang="en-US" sz="1000" b="1">
                  <a:solidFill>
                    <a:schemeClr val="bg1"/>
                  </a:solidFill>
                </a:rPr>
                <a:t>application</a:t>
              </a:r>
            </a:p>
          </p:txBody>
        </p:sp>
        <p:sp>
          <p:nvSpPr>
            <p:cNvPr id="74778" name="Text Box 12"/>
            <p:cNvSpPr txBox="1">
              <a:spLocks noChangeArrowheads="1"/>
            </p:cNvSpPr>
            <p:nvPr/>
          </p:nvSpPr>
          <p:spPr bwMode="auto">
            <a:xfrm>
              <a:off x="735" y="1434"/>
              <a:ext cx="63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spcBef>
                  <a:spcPct val="0"/>
                </a:spcBef>
                <a:buFontTx/>
                <a:buNone/>
              </a:pPr>
              <a:r>
                <a:rPr kumimoji="1" lang="en-GB" altLang="en-US" sz="1200" b="1">
                  <a:solidFill>
                    <a:schemeClr val="tx1"/>
                  </a:solidFill>
                </a:rPr>
                <a:t>Applicant</a:t>
              </a:r>
              <a:endParaRPr lang="en-GB" altLang="en-US" sz="1200" b="1">
                <a:solidFill>
                  <a:schemeClr val="tx1"/>
                </a:solidFill>
              </a:endParaRPr>
            </a:p>
          </p:txBody>
        </p:sp>
        <p:sp>
          <p:nvSpPr>
            <p:cNvPr id="74779" name="AutoShape 36"/>
            <p:cNvSpPr>
              <a:spLocks/>
            </p:cNvSpPr>
            <p:nvPr/>
          </p:nvSpPr>
          <p:spPr bwMode="auto">
            <a:xfrm>
              <a:off x="1309" y="1207"/>
              <a:ext cx="51" cy="625"/>
            </a:xfrm>
            <a:prstGeom prst="leftBrace">
              <a:avLst>
                <a:gd name="adj1" fmla="val 10212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endParaRPr lang="en-US" altLang="en-US" sz="1800">
                <a:solidFill>
                  <a:schemeClr val="tx1"/>
                </a:solidFill>
              </a:endParaRPr>
            </a:p>
          </p:txBody>
        </p:sp>
        <p:sp>
          <p:nvSpPr>
            <p:cNvPr id="74780" name="Line 5"/>
            <p:cNvSpPr>
              <a:spLocks noChangeShapeType="1"/>
            </p:cNvSpPr>
            <p:nvPr/>
          </p:nvSpPr>
          <p:spPr bwMode="auto">
            <a:xfrm flipV="1">
              <a:off x="1852" y="1751"/>
              <a:ext cx="1" cy="260"/>
            </a:xfrm>
            <a:prstGeom prst="line">
              <a:avLst/>
            </a:prstGeom>
            <a:noFill/>
            <a:ln w="25400">
              <a:solidFill>
                <a:schemeClr val="bg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a:p>
          </p:txBody>
        </p:sp>
        <p:sp>
          <p:nvSpPr>
            <p:cNvPr id="74781" name="Line 10"/>
            <p:cNvSpPr>
              <a:spLocks noChangeShapeType="1"/>
            </p:cNvSpPr>
            <p:nvPr/>
          </p:nvSpPr>
          <p:spPr bwMode="auto">
            <a:xfrm flipV="1">
              <a:off x="2152" y="2252"/>
              <a:ext cx="182" cy="0"/>
            </a:xfrm>
            <a:prstGeom prst="line">
              <a:avLst/>
            </a:prstGeom>
            <a:noFill/>
            <a:ln w="254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74782" name="Rectangle 9"/>
            <p:cNvSpPr>
              <a:spLocks noChangeArrowheads="1"/>
            </p:cNvSpPr>
            <p:nvPr/>
          </p:nvSpPr>
          <p:spPr bwMode="auto">
            <a:xfrm>
              <a:off x="1548" y="2011"/>
              <a:ext cx="609" cy="47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spcBef>
                  <a:spcPct val="0"/>
                </a:spcBef>
                <a:buFontTx/>
                <a:buNone/>
              </a:pPr>
              <a:r>
                <a:rPr kumimoji="1" lang="en-GB" altLang="en-US" sz="1000" b="1">
                  <a:solidFill>
                    <a:schemeClr val="bg1"/>
                  </a:solidFill>
                </a:rPr>
                <a:t>Filing and</a:t>
              </a:r>
            </a:p>
            <a:p>
              <a:pPr>
                <a:spcBef>
                  <a:spcPct val="0"/>
                </a:spcBef>
                <a:buFontTx/>
                <a:buNone/>
              </a:pPr>
              <a:r>
                <a:rPr kumimoji="1" lang="en-GB" altLang="en-US" sz="1000" b="1">
                  <a:solidFill>
                    <a:schemeClr val="bg1"/>
                  </a:solidFill>
                </a:rPr>
                <a:t>formalities</a:t>
              </a:r>
            </a:p>
            <a:p>
              <a:pPr>
                <a:spcBef>
                  <a:spcPct val="0"/>
                </a:spcBef>
                <a:buFontTx/>
                <a:buNone/>
              </a:pPr>
              <a:r>
                <a:rPr kumimoji="1" lang="en-GB" altLang="en-US" sz="1000" b="1">
                  <a:solidFill>
                    <a:schemeClr val="bg1"/>
                  </a:solidFill>
                </a:rPr>
                <a:t>check</a:t>
              </a:r>
            </a:p>
          </p:txBody>
        </p:sp>
        <p:sp>
          <p:nvSpPr>
            <p:cNvPr id="74783" name="Text Box 13"/>
            <p:cNvSpPr txBox="1">
              <a:spLocks noChangeArrowheads="1"/>
            </p:cNvSpPr>
            <p:nvPr/>
          </p:nvSpPr>
          <p:spPr bwMode="auto">
            <a:xfrm>
              <a:off x="814" y="2173"/>
              <a:ext cx="78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spcBef>
                  <a:spcPct val="0"/>
                </a:spcBef>
                <a:buFontTx/>
                <a:buNone/>
              </a:pPr>
              <a:r>
                <a:rPr kumimoji="1" lang="en-GB" altLang="en-US" sz="1200" b="1">
                  <a:solidFill>
                    <a:schemeClr val="tx1"/>
                  </a:solidFill>
                </a:rPr>
                <a:t>EPO</a:t>
              </a:r>
              <a:endParaRPr lang="en-GB" altLang="en-US" sz="1200" b="1">
                <a:solidFill>
                  <a:schemeClr val="tx1"/>
                </a:solidFill>
              </a:endParaRPr>
            </a:p>
          </p:txBody>
        </p:sp>
        <p:sp>
          <p:nvSpPr>
            <p:cNvPr id="74784" name="AutoShape 37"/>
            <p:cNvSpPr>
              <a:spLocks/>
            </p:cNvSpPr>
            <p:nvPr/>
          </p:nvSpPr>
          <p:spPr bwMode="auto">
            <a:xfrm>
              <a:off x="1293" y="1850"/>
              <a:ext cx="67" cy="819"/>
            </a:xfrm>
            <a:prstGeom prst="leftBrace">
              <a:avLst>
                <a:gd name="adj1" fmla="val 10186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endParaRPr lang="en-US" altLang="en-US" sz="1800">
                <a:solidFill>
                  <a:schemeClr val="tx1"/>
                </a:solidFill>
              </a:endParaRPr>
            </a:p>
          </p:txBody>
        </p:sp>
        <p:sp>
          <p:nvSpPr>
            <p:cNvPr id="74785" name="Rectangle 7"/>
            <p:cNvSpPr>
              <a:spLocks noChangeArrowheads="1"/>
            </p:cNvSpPr>
            <p:nvPr/>
          </p:nvSpPr>
          <p:spPr bwMode="auto">
            <a:xfrm>
              <a:off x="2366" y="2015"/>
              <a:ext cx="1205" cy="4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spcBef>
                  <a:spcPct val="0"/>
                </a:spcBef>
                <a:buFontTx/>
                <a:buNone/>
              </a:pPr>
              <a:r>
                <a:rPr kumimoji="1" lang="en-GB" altLang="en-US" sz="1000" b="1">
                  <a:solidFill>
                    <a:schemeClr val="bg1"/>
                  </a:solidFill>
                </a:rPr>
                <a:t>Search and search</a:t>
              </a:r>
            </a:p>
            <a:p>
              <a:pPr>
                <a:spcBef>
                  <a:spcPct val="0"/>
                </a:spcBef>
                <a:buFontTx/>
                <a:buNone/>
              </a:pPr>
              <a:r>
                <a:rPr kumimoji="1" lang="en-GB" altLang="en-US" sz="1000" b="1">
                  <a:solidFill>
                    <a:schemeClr val="bg1"/>
                  </a:solidFill>
                </a:rPr>
                <a:t>report together</a:t>
              </a:r>
            </a:p>
            <a:p>
              <a:pPr>
                <a:spcBef>
                  <a:spcPct val="0"/>
                </a:spcBef>
                <a:buFontTx/>
                <a:buNone/>
              </a:pPr>
              <a:r>
                <a:rPr kumimoji="1" lang="en-GB" altLang="en-US" sz="1000" b="1">
                  <a:solidFill>
                    <a:schemeClr val="bg1"/>
                  </a:solidFill>
                </a:rPr>
                <a:t>with preliminary</a:t>
              </a:r>
            </a:p>
            <a:p>
              <a:pPr>
                <a:spcBef>
                  <a:spcPct val="0"/>
                </a:spcBef>
                <a:buFontTx/>
                <a:buNone/>
              </a:pPr>
              <a:r>
                <a:rPr kumimoji="1" lang="en-GB" altLang="en-US" sz="1000" b="1">
                  <a:solidFill>
                    <a:schemeClr val="bg1"/>
                  </a:solidFill>
                </a:rPr>
                <a:t>opinion on patentability</a:t>
              </a:r>
            </a:p>
          </p:txBody>
        </p:sp>
        <p:sp>
          <p:nvSpPr>
            <p:cNvPr id="74786" name="Rectangle 22"/>
            <p:cNvSpPr>
              <a:spLocks noChangeArrowheads="1"/>
            </p:cNvSpPr>
            <p:nvPr/>
          </p:nvSpPr>
          <p:spPr bwMode="auto">
            <a:xfrm>
              <a:off x="2350" y="2780"/>
              <a:ext cx="1975" cy="514"/>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spcBef>
                  <a:spcPct val="0"/>
                </a:spcBef>
                <a:buFontTx/>
                <a:buNone/>
              </a:pPr>
              <a:r>
                <a:rPr kumimoji="1" lang="en-GB" altLang="en-US" sz="1000" b="1">
                  <a:solidFill>
                    <a:schemeClr val="tx1"/>
                  </a:solidFill>
                </a:rPr>
                <a:t>Publication of application and search report</a:t>
              </a:r>
            </a:p>
            <a:p>
              <a:pPr>
                <a:spcBef>
                  <a:spcPct val="0"/>
                </a:spcBef>
                <a:buFontTx/>
                <a:buNone/>
              </a:pPr>
              <a:r>
                <a:rPr kumimoji="1" lang="en-GB" altLang="en-US" sz="1000" b="1">
                  <a:solidFill>
                    <a:schemeClr val="tx1"/>
                  </a:solidFill>
                </a:rPr>
                <a:t>Online access to application file and </a:t>
              </a:r>
            </a:p>
            <a:p>
              <a:pPr>
                <a:spcBef>
                  <a:spcPct val="0"/>
                </a:spcBef>
                <a:buFontTx/>
                <a:buNone/>
              </a:pPr>
              <a:r>
                <a:rPr kumimoji="1" lang="en-GB" altLang="en-US" sz="1000" b="1">
                  <a:solidFill>
                    <a:schemeClr val="tx1"/>
                  </a:solidFill>
                </a:rPr>
                <a:t>legal status information</a:t>
              </a:r>
            </a:p>
            <a:p>
              <a:pPr>
                <a:spcBef>
                  <a:spcPct val="0"/>
                </a:spcBef>
                <a:buFontTx/>
                <a:buNone/>
              </a:pPr>
              <a:r>
                <a:rPr kumimoji="1" lang="en-GB" altLang="en-US" sz="1000" b="1">
                  <a:solidFill>
                    <a:srgbClr val="B95539"/>
                  </a:solidFill>
                </a:rPr>
                <a:t>Observations by third parties possible</a:t>
              </a:r>
            </a:p>
            <a:p>
              <a:pPr>
                <a:spcBef>
                  <a:spcPct val="0"/>
                </a:spcBef>
                <a:buFontTx/>
                <a:buNone/>
              </a:pPr>
              <a:endParaRPr kumimoji="1" lang="en-GB" altLang="en-US" sz="1000" b="1">
                <a:solidFill>
                  <a:srgbClr val="B95539"/>
                </a:solidFill>
              </a:endParaRPr>
            </a:p>
            <a:p>
              <a:pPr>
                <a:spcBef>
                  <a:spcPct val="0"/>
                </a:spcBef>
                <a:buFontTx/>
                <a:buNone/>
              </a:pPr>
              <a:endParaRPr kumimoji="1" lang="en-GB" altLang="en-US" sz="1000" b="1">
                <a:solidFill>
                  <a:schemeClr val="tx1"/>
                </a:solidFill>
              </a:endParaRPr>
            </a:p>
          </p:txBody>
        </p:sp>
        <p:sp>
          <p:nvSpPr>
            <p:cNvPr id="74787" name="Line 29"/>
            <p:cNvSpPr>
              <a:spLocks noChangeShapeType="1"/>
            </p:cNvSpPr>
            <p:nvPr/>
          </p:nvSpPr>
          <p:spPr bwMode="auto">
            <a:xfrm flipV="1">
              <a:off x="2933" y="2499"/>
              <a:ext cx="0" cy="277"/>
            </a:xfrm>
            <a:prstGeom prst="line">
              <a:avLst/>
            </a:prstGeom>
            <a:noFill/>
            <a:ln w="25400">
              <a:solidFill>
                <a:schemeClr val="bg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a:p>
          </p:txBody>
        </p:sp>
        <p:sp>
          <p:nvSpPr>
            <p:cNvPr id="74788" name="Text Box 14"/>
            <p:cNvSpPr txBox="1">
              <a:spLocks noChangeArrowheads="1"/>
            </p:cNvSpPr>
            <p:nvPr/>
          </p:nvSpPr>
          <p:spPr bwMode="auto">
            <a:xfrm>
              <a:off x="829" y="2795"/>
              <a:ext cx="8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spcBef>
                  <a:spcPct val="0"/>
                </a:spcBef>
                <a:buFontTx/>
                <a:buNone/>
              </a:pPr>
              <a:r>
                <a:rPr kumimoji="1" lang="en-GB" altLang="en-US" sz="1200" b="1">
                  <a:solidFill>
                    <a:schemeClr val="tx1"/>
                  </a:solidFill>
                </a:rPr>
                <a:t>Public </a:t>
              </a:r>
            </a:p>
            <a:p>
              <a:pPr>
                <a:spcBef>
                  <a:spcPct val="0"/>
                </a:spcBef>
                <a:buFontTx/>
                <a:buNone/>
              </a:pPr>
              <a:r>
                <a:rPr kumimoji="1" lang="en-GB" altLang="en-US" sz="1200" b="1">
                  <a:solidFill>
                    <a:schemeClr val="tx1"/>
                  </a:solidFill>
                </a:rPr>
                <a:t>domain</a:t>
              </a:r>
              <a:endParaRPr lang="en-GB" altLang="en-US" sz="1200" b="1">
                <a:solidFill>
                  <a:schemeClr val="tx1"/>
                </a:solidFill>
              </a:endParaRPr>
            </a:p>
          </p:txBody>
        </p:sp>
        <p:sp>
          <p:nvSpPr>
            <p:cNvPr id="74789" name="Rectangle 16"/>
            <p:cNvSpPr>
              <a:spLocks noChangeArrowheads="1"/>
            </p:cNvSpPr>
            <p:nvPr/>
          </p:nvSpPr>
          <p:spPr bwMode="auto">
            <a:xfrm>
              <a:off x="4504" y="2011"/>
              <a:ext cx="609" cy="4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spcBef>
                  <a:spcPct val="0"/>
                </a:spcBef>
                <a:buFontTx/>
                <a:buNone/>
              </a:pPr>
              <a:r>
                <a:rPr kumimoji="1" lang="en-GB" altLang="en-US" sz="1000" b="1">
                  <a:solidFill>
                    <a:schemeClr val="bg1"/>
                  </a:solidFill>
                </a:rPr>
                <a:t>Grant of</a:t>
              </a:r>
            </a:p>
            <a:p>
              <a:pPr>
                <a:spcBef>
                  <a:spcPct val="0"/>
                </a:spcBef>
                <a:buFontTx/>
                <a:buNone/>
              </a:pPr>
              <a:r>
                <a:rPr kumimoji="1" lang="en-GB" altLang="en-US" sz="1000" b="1">
                  <a:solidFill>
                    <a:schemeClr val="bg1"/>
                  </a:solidFill>
                </a:rPr>
                <a:t>European </a:t>
              </a:r>
            </a:p>
            <a:p>
              <a:pPr>
                <a:spcBef>
                  <a:spcPct val="0"/>
                </a:spcBef>
                <a:buFontTx/>
                <a:buNone/>
              </a:pPr>
              <a:r>
                <a:rPr kumimoji="1" lang="en-GB" altLang="en-US" sz="1000" b="1">
                  <a:solidFill>
                    <a:schemeClr val="bg1"/>
                  </a:solidFill>
                </a:rPr>
                <a:t>patent</a:t>
              </a:r>
            </a:p>
          </p:txBody>
        </p:sp>
        <p:sp>
          <p:nvSpPr>
            <p:cNvPr id="74790" name="Line 24"/>
            <p:cNvSpPr>
              <a:spLocks noChangeShapeType="1"/>
            </p:cNvSpPr>
            <p:nvPr/>
          </p:nvSpPr>
          <p:spPr bwMode="auto">
            <a:xfrm flipV="1">
              <a:off x="4331" y="2248"/>
              <a:ext cx="174" cy="1"/>
            </a:xfrm>
            <a:prstGeom prst="line">
              <a:avLst/>
            </a:prstGeom>
            <a:noFill/>
            <a:ln w="254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74791" name="Rectangle 11"/>
            <p:cNvSpPr>
              <a:spLocks noChangeArrowheads="1"/>
            </p:cNvSpPr>
            <p:nvPr/>
          </p:nvSpPr>
          <p:spPr bwMode="auto">
            <a:xfrm>
              <a:off x="4506" y="2776"/>
              <a:ext cx="606" cy="50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spcBef>
                  <a:spcPct val="0"/>
                </a:spcBef>
                <a:buFontTx/>
                <a:buNone/>
              </a:pPr>
              <a:r>
                <a:rPr kumimoji="1" lang="en-GB" altLang="en-US" sz="1000" b="1">
                  <a:solidFill>
                    <a:schemeClr val="tx1"/>
                  </a:solidFill>
                </a:rPr>
                <a:t>Publication</a:t>
              </a:r>
            </a:p>
            <a:p>
              <a:pPr>
                <a:spcBef>
                  <a:spcPct val="0"/>
                </a:spcBef>
                <a:buFontTx/>
                <a:buNone/>
              </a:pPr>
              <a:r>
                <a:rPr kumimoji="1" lang="en-GB" altLang="en-US" sz="1000" b="1">
                  <a:solidFill>
                    <a:schemeClr val="tx1"/>
                  </a:solidFill>
                </a:rPr>
                <a:t>of patent</a:t>
              </a:r>
            </a:p>
            <a:p>
              <a:pPr>
                <a:spcBef>
                  <a:spcPct val="0"/>
                </a:spcBef>
                <a:buFontTx/>
                <a:buNone/>
              </a:pPr>
              <a:r>
                <a:rPr kumimoji="1" lang="en-GB" altLang="en-US" sz="1000" b="1">
                  <a:solidFill>
                    <a:schemeClr val="tx1"/>
                  </a:solidFill>
                </a:rPr>
                <a:t>specification</a:t>
              </a:r>
            </a:p>
          </p:txBody>
        </p:sp>
        <p:sp>
          <p:nvSpPr>
            <p:cNvPr id="74792" name="Line 30"/>
            <p:cNvSpPr>
              <a:spLocks noChangeShapeType="1"/>
            </p:cNvSpPr>
            <p:nvPr/>
          </p:nvSpPr>
          <p:spPr bwMode="auto">
            <a:xfrm flipV="1">
              <a:off x="4813" y="2489"/>
              <a:ext cx="1" cy="284"/>
            </a:xfrm>
            <a:prstGeom prst="line">
              <a:avLst/>
            </a:prstGeom>
            <a:noFill/>
            <a:ln w="25400">
              <a:solidFill>
                <a:schemeClr val="bg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a:p>
          </p:txBody>
        </p:sp>
        <p:sp>
          <p:nvSpPr>
            <p:cNvPr id="74793" name="Rectangle 21"/>
            <p:cNvSpPr>
              <a:spLocks noChangeArrowheads="1"/>
            </p:cNvSpPr>
            <p:nvPr/>
          </p:nvSpPr>
          <p:spPr bwMode="auto">
            <a:xfrm>
              <a:off x="4504" y="1221"/>
              <a:ext cx="613" cy="50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spcBef>
                  <a:spcPct val="0"/>
                </a:spcBef>
                <a:buFontTx/>
                <a:buNone/>
              </a:pPr>
              <a:endParaRPr kumimoji="1" lang="en-GB" altLang="en-US" sz="1000" b="1">
                <a:solidFill>
                  <a:schemeClr val="bg1"/>
                </a:solidFill>
              </a:endParaRPr>
            </a:p>
            <a:p>
              <a:pPr>
                <a:spcBef>
                  <a:spcPct val="0"/>
                </a:spcBef>
                <a:buFontTx/>
                <a:buNone/>
              </a:pPr>
              <a:r>
                <a:rPr kumimoji="1" lang="en-GB" altLang="en-US" sz="1000" b="1">
                  <a:solidFill>
                    <a:schemeClr val="bg1"/>
                  </a:solidFill>
                </a:rPr>
                <a:t>Validation in </a:t>
              </a:r>
            </a:p>
            <a:p>
              <a:pPr>
                <a:spcBef>
                  <a:spcPct val="0"/>
                </a:spcBef>
                <a:buFontTx/>
                <a:buNone/>
              </a:pPr>
              <a:r>
                <a:rPr kumimoji="1" lang="en-GB" altLang="en-US" sz="1000" b="1">
                  <a:solidFill>
                    <a:schemeClr val="bg1"/>
                  </a:solidFill>
                </a:rPr>
                <a:t>designated </a:t>
              </a:r>
            </a:p>
            <a:p>
              <a:pPr>
                <a:spcBef>
                  <a:spcPct val="0"/>
                </a:spcBef>
                <a:buFontTx/>
                <a:buNone/>
              </a:pPr>
              <a:r>
                <a:rPr kumimoji="1" lang="en-GB" altLang="en-US" sz="1000" b="1">
                  <a:solidFill>
                    <a:schemeClr val="bg1"/>
                  </a:solidFill>
                </a:rPr>
                <a:t>states</a:t>
              </a:r>
            </a:p>
          </p:txBody>
        </p:sp>
        <p:sp>
          <p:nvSpPr>
            <p:cNvPr id="74794" name="Line 51"/>
            <p:cNvSpPr>
              <a:spLocks noChangeShapeType="1"/>
            </p:cNvSpPr>
            <p:nvPr/>
          </p:nvSpPr>
          <p:spPr bwMode="auto">
            <a:xfrm flipV="1">
              <a:off x="4805" y="1723"/>
              <a:ext cx="1" cy="290"/>
            </a:xfrm>
            <a:prstGeom prst="line">
              <a:avLst/>
            </a:prstGeom>
            <a:noFill/>
            <a:ln w="25400">
              <a:solidFill>
                <a:schemeClr val="bg2"/>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74795" name="Rectangle 20"/>
            <p:cNvSpPr>
              <a:spLocks noChangeArrowheads="1"/>
            </p:cNvSpPr>
            <p:nvPr/>
          </p:nvSpPr>
          <p:spPr bwMode="auto">
            <a:xfrm>
              <a:off x="3721" y="1221"/>
              <a:ext cx="614" cy="501"/>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spcBef>
                  <a:spcPct val="0"/>
                </a:spcBef>
                <a:buFontTx/>
                <a:buNone/>
              </a:pPr>
              <a:endParaRPr kumimoji="1" lang="en-GB" altLang="en-US" sz="1000" b="1">
                <a:solidFill>
                  <a:schemeClr val="bg1"/>
                </a:solidFill>
              </a:endParaRPr>
            </a:p>
            <a:p>
              <a:pPr>
                <a:spcBef>
                  <a:spcPct val="0"/>
                </a:spcBef>
                <a:buFontTx/>
                <a:buNone/>
              </a:pPr>
              <a:r>
                <a:rPr kumimoji="1" lang="en-GB" altLang="en-US" sz="1000" b="1">
                  <a:solidFill>
                    <a:schemeClr val="bg1"/>
                  </a:solidFill>
                </a:rPr>
                <a:t>Withdrawal </a:t>
              </a:r>
            </a:p>
            <a:p>
              <a:pPr>
                <a:spcBef>
                  <a:spcPct val="0"/>
                </a:spcBef>
                <a:buFontTx/>
                <a:buNone/>
              </a:pPr>
              <a:r>
                <a:rPr kumimoji="1" lang="en-GB" altLang="en-US" sz="1000" b="1">
                  <a:solidFill>
                    <a:schemeClr val="bg1"/>
                  </a:solidFill>
                </a:rPr>
                <a:t>of application</a:t>
              </a:r>
            </a:p>
          </p:txBody>
        </p:sp>
        <p:sp>
          <p:nvSpPr>
            <p:cNvPr id="74796" name="Rectangle 15"/>
            <p:cNvSpPr>
              <a:spLocks noChangeArrowheads="1"/>
            </p:cNvSpPr>
            <p:nvPr/>
          </p:nvSpPr>
          <p:spPr bwMode="auto">
            <a:xfrm>
              <a:off x="3717" y="2011"/>
              <a:ext cx="613" cy="49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spcBef>
                  <a:spcPct val="0"/>
                </a:spcBef>
                <a:buFontTx/>
                <a:buNone/>
              </a:pPr>
              <a:r>
                <a:rPr kumimoji="1" lang="en-GB" altLang="en-US" sz="1000" b="1">
                  <a:solidFill>
                    <a:schemeClr val="bg1"/>
                  </a:solidFill>
                </a:rPr>
                <a:t>Substantive</a:t>
              </a:r>
            </a:p>
            <a:p>
              <a:pPr>
                <a:spcBef>
                  <a:spcPct val="0"/>
                </a:spcBef>
                <a:buFontTx/>
                <a:buNone/>
              </a:pPr>
              <a:r>
                <a:rPr kumimoji="1" lang="en-GB" altLang="en-US" sz="1000" b="1">
                  <a:solidFill>
                    <a:schemeClr val="bg1"/>
                  </a:solidFill>
                </a:rPr>
                <a:t>examination</a:t>
              </a:r>
            </a:p>
          </p:txBody>
        </p:sp>
        <p:sp>
          <p:nvSpPr>
            <p:cNvPr id="74797" name="Line 23"/>
            <p:cNvSpPr>
              <a:spLocks noChangeShapeType="1"/>
            </p:cNvSpPr>
            <p:nvPr/>
          </p:nvSpPr>
          <p:spPr bwMode="auto">
            <a:xfrm flipV="1">
              <a:off x="3512" y="2248"/>
              <a:ext cx="206" cy="0"/>
            </a:xfrm>
            <a:prstGeom prst="line">
              <a:avLst/>
            </a:prstGeom>
            <a:noFill/>
            <a:ln w="254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74798" name="Line 31"/>
            <p:cNvSpPr>
              <a:spLocks noChangeShapeType="1"/>
            </p:cNvSpPr>
            <p:nvPr/>
          </p:nvSpPr>
          <p:spPr bwMode="auto">
            <a:xfrm flipV="1">
              <a:off x="4026" y="1721"/>
              <a:ext cx="1" cy="290"/>
            </a:xfrm>
            <a:prstGeom prst="line">
              <a:avLst/>
            </a:prstGeom>
            <a:noFill/>
            <a:ln w="25400">
              <a:solidFill>
                <a:schemeClr val="bg2"/>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74799" name="Line 6"/>
            <p:cNvSpPr>
              <a:spLocks noChangeShapeType="1"/>
            </p:cNvSpPr>
            <p:nvPr/>
          </p:nvSpPr>
          <p:spPr bwMode="auto">
            <a:xfrm flipV="1">
              <a:off x="2144" y="1387"/>
              <a:ext cx="1562" cy="618"/>
            </a:xfrm>
            <a:prstGeom prst="line">
              <a:avLst/>
            </a:prstGeom>
            <a:noFill/>
            <a:ln w="25400">
              <a:solidFill>
                <a:srgbClr val="B95539"/>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74800" name="AutoShape 37"/>
            <p:cNvSpPr>
              <a:spLocks/>
            </p:cNvSpPr>
            <p:nvPr/>
          </p:nvSpPr>
          <p:spPr bwMode="auto">
            <a:xfrm>
              <a:off x="1299" y="2691"/>
              <a:ext cx="52" cy="558"/>
            </a:xfrm>
            <a:prstGeom prst="leftBrace">
              <a:avLst>
                <a:gd name="adj1" fmla="val 8942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endParaRPr lang="en-US" altLang="en-US" sz="1800">
                <a:solidFill>
                  <a:schemeClr val="tx1"/>
                </a:solidFill>
              </a:endParaRPr>
            </a:p>
          </p:txBody>
        </p:sp>
      </p:grpSp>
      <p:cxnSp>
        <p:nvCxnSpPr>
          <p:cNvPr id="4" name="Gerade Verbindung mit Pfeil 3"/>
          <p:cNvCxnSpPr/>
          <p:nvPr/>
        </p:nvCxnSpPr>
        <p:spPr>
          <a:xfrm>
            <a:off x="1751013" y="5408613"/>
            <a:ext cx="674052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Ellipse 4"/>
          <p:cNvSpPr>
            <a:spLocks noChangeArrowheads="1"/>
          </p:cNvSpPr>
          <p:nvPr/>
        </p:nvSpPr>
        <p:spPr bwMode="auto">
          <a:xfrm>
            <a:off x="1751013" y="5373688"/>
            <a:ext cx="68262" cy="73025"/>
          </a:xfrm>
          <a:prstGeom prst="ellipse">
            <a:avLst/>
          </a:prstGeom>
          <a:solidFill>
            <a:schemeClr val="accent1"/>
          </a:solidFill>
          <a:ln w="25400" algn="ctr">
            <a:solidFill>
              <a:schemeClr val="accent1"/>
            </a:solidFill>
            <a:round/>
            <a:headEnd/>
            <a:tailEnd/>
          </a:ln>
        </p:spPr>
        <p:txBody>
          <a:bodyPr anchor="ctr"/>
          <a:lstStyle/>
          <a:p>
            <a:pPr algn="ctr">
              <a:defRPr/>
            </a:pPr>
            <a:endParaRPr lang="en-US" sz="2000">
              <a:solidFill>
                <a:schemeClr val="lt1"/>
              </a:solidFill>
              <a:latin typeface="+mn-lt"/>
              <a:cs typeface="+mn-cs"/>
            </a:endParaRPr>
          </a:p>
        </p:txBody>
      </p:sp>
      <p:sp>
        <p:nvSpPr>
          <p:cNvPr id="6" name="Ellipse 5"/>
          <p:cNvSpPr>
            <a:spLocks noChangeArrowheads="1"/>
          </p:cNvSpPr>
          <p:nvPr/>
        </p:nvSpPr>
        <p:spPr bwMode="auto">
          <a:xfrm>
            <a:off x="2963863" y="5373688"/>
            <a:ext cx="68262" cy="73025"/>
          </a:xfrm>
          <a:prstGeom prst="ellipse">
            <a:avLst/>
          </a:prstGeom>
          <a:solidFill>
            <a:schemeClr val="accent1"/>
          </a:solidFill>
          <a:ln w="25400" algn="ctr">
            <a:solidFill>
              <a:schemeClr val="accent1"/>
            </a:solidFill>
            <a:round/>
            <a:headEnd/>
            <a:tailEnd/>
          </a:ln>
        </p:spPr>
        <p:txBody>
          <a:bodyPr anchor="ctr"/>
          <a:lstStyle/>
          <a:p>
            <a:pPr algn="ctr">
              <a:defRPr/>
            </a:pPr>
            <a:endParaRPr lang="en-US" sz="2000">
              <a:solidFill>
                <a:schemeClr val="lt1"/>
              </a:solidFill>
              <a:latin typeface="+mn-lt"/>
              <a:cs typeface="+mn-cs"/>
            </a:endParaRPr>
          </a:p>
        </p:txBody>
      </p:sp>
      <p:sp>
        <p:nvSpPr>
          <p:cNvPr id="7" name="Ellipse 6"/>
          <p:cNvSpPr>
            <a:spLocks noChangeArrowheads="1"/>
          </p:cNvSpPr>
          <p:nvPr/>
        </p:nvSpPr>
        <p:spPr bwMode="auto">
          <a:xfrm>
            <a:off x="3838575" y="5373688"/>
            <a:ext cx="66675" cy="73025"/>
          </a:xfrm>
          <a:prstGeom prst="ellipse">
            <a:avLst/>
          </a:prstGeom>
          <a:solidFill>
            <a:schemeClr val="accent1"/>
          </a:solidFill>
          <a:ln w="25400" algn="ctr">
            <a:solidFill>
              <a:schemeClr val="accent1"/>
            </a:solidFill>
            <a:round/>
            <a:headEnd/>
            <a:tailEnd/>
          </a:ln>
        </p:spPr>
        <p:txBody>
          <a:bodyPr anchor="ctr"/>
          <a:lstStyle/>
          <a:p>
            <a:pPr algn="ctr">
              <a:defRPr/>
            </a:pPr>
            <a:endParaRPr lang="en-US" sz="2000">
              <a:solidFill>
                <a:schemeClr val="lt1"/>
              </a:solidFill>
              <a:latin typeface="+mn-lt"/>
              <a:cs typeface="+mn-cs"/>
            </a:endParaRPr>
          </a:p>
        </p:txBody>
      </p:sp>
      <p:sp>
        <p:nvSpPr>
          <p:cNvPr id="8" name="Ellipse 7"/>
          <p:cNvSpPr>
            <a:spLocks noChangeArrowheads="1"/>
          </p:cNvSpPr>
          <p:nvPr/>
        </p:nvSpPr>
        <p:spPr bwMode="auto">
          <a:xfrm>
            <a:off x="6570663" y="5373688"/>
            <a:ext cx="68262" cy="73025"/>
          </a:xfrm>
          <a:prstGeom prst="ellipse">
            <a:avLst/>
          </a:prstGeom>
          <a:solidFill>
            <a:schemeClr val="accent1"/>
          </a:solidFill>
          <a:ln w="25400" algn="ctr">
            <a:solidFill>
              <a:schemeClr val="accent1"/>
            </a:solidFill>
            <a:round/>
            <a:headEnd/>
            <a:tailEnd/>
          </a:ln>
        </p:spPr>
        <p:txBody>
          <a:bodyPr anchor="ctr"/>
          <a:lstStyle/>
          <a:p>
            <a:pPr algn="ctr">
              <a:defRPr/>
            </a:pPr>
            <a:endParaRPr lang="en-US" sz="2000">
              <a:solidFill>
                <a:schemeClr val="lt1"/>
              </a:solidFill>
              <a:latin typeface="+mn-lt"/>
              <a:cs typeface="+mn-cs"/>
            </a:endParaRPr>
          </a:p>
        </p:txBody>
      </p:sp>
      <p:sp>
        <p:nvSpPr>
          <p:cNvPr id="9" name="Ellipse 8"/>
          <p:cNvSpPr>
            <a:spLocks noChangeArrowheads="1"/>
          </p:cNvSpPr>
          <p:nvPr/>
        </p:nvSpPr>
        <p:spPr bwMode="auto">
          <a:xfrm>
            <a:off x="7559675" y="5373688"/>
            <a:ext cx="68263" cy="73025"/>
          </a:xfrm>
          <a:prstGeom prst="ellipse">
            <a:avLst/>
          </a:prstGeom>
          <a:solidFill>
            <a:schemeClr val="accent1"/>
          </a:solidFill>
          <a:ln w="25400" algn="ctr">
            <a:solidFill>
              <a:schemeClr val="accent1"/>
            </a:solidFill>
            <a:round/>
            <a:headEnd/>
            <a:tailEnd/>
          </a:ln>
        </p:spPr>
        <p:txBody>
          <a:bodyPr anchor="ctr"/>
          <a:lstStyle/>
          <a:p>
            <a:pPr algn="ctr">
              <a:defRPr/>
            </a:pPr>
            <a:endParaRPr lang="en-US" sz="2000">
              <a:solidFill>
                <a:schemeClr val="lt1"/>
              </a:solidFill>
              <a:latin typeface="+mn-lt"/>
              <a:cs typeface="+mn-cs"/>
            </a:endParaRPr>
          </a:p>
        </p:txBody>
      </p:sp>
      <p:sp>
        <p:nvSpPr>
          <p:cNvPr id="74763" name="Pfeil nach rechts 19"/>
          <p:cNvSpPr>
            <a:spLocks noChangeArrowheads="1"/>
          </p:cNvSpPr>
          <p:nvPr/>
        </p:nvSpPr>
        <p:spPr bwMode="auto">
          <a:xfrm>
            <a:off x="1778000" y="5518150"/>
            <a:ext cx="2060575" cy="474663"/>
          </a:xfrm>
          <a:prstGeom prst="rightArrow">
            <a:avLst>
              <a:gd name="adj1" fmla="val 99426"/>
              <a:gd name="adj2" fmla="val 41864"/>
            </a:avLst>
          </a:prstGeom>
          <a:solidFill>
            <a:schemeClr val="accent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lgn="ctr" eaLnBrk="1" hangingPunct="1">
              <a:spcBef>
                <a:spcPct val="0"/>
              </a:spcBef>
              <a:buFontTx/>
              <a:buNone/>
            </a:pPr>
            <a:r>
              <a:rPr lang="en-US" altLang="en-US" sz="1800">
                <a:solidFill>
                  <a:srgbClr val="FFFFFF"/>
                </a:solidFill>
              </a:rPr>
              <a:t>18 months</a:t>
            </a:r>
          </a:p>
        </p:txBody>
      </p:sp>
      <p:sp>
        <p:nvSpPr>
          <p:cNvPr id="74764" name="Pfeil nach rechts 20"/>
          <p:cNvSpPr>
            <a:spLocks noChangeArrowheads="1"/>
          </p:cNvSpPr>
          <p:nvPr/>
        </p:nvSpPr>
        <p:spPr bwMode="auto">
          <a:xfrm>
            <a:off x="1778000" y="6018213"/>
            <a:ext cx="4819650" cy="474662"/>
          </a:xfrm>
          <a:prstGeom prst="rightArrow">
            <a:avLst>
              <a:gd name="adj1" fmla="val 99426"/>
              <a:gd name="adj2" fmla="val 50017"/>
            </a:avLst>
          </a:prstGeom>
          <a:solidFill>
            <a:schemeClr val="accent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lgn="ctr" eaLnBrk="1" hangingPunct="1">
              <a:spcBef>
                <a:spcPct val="0"/>
              </a:spcBef>
              <a:buFontTx/>
              <a:buNone/>
            </a:pPr>
            <a:r>
              <a:rPr lang="en-US" altLang="en-US" sz="1800">
                <a:solidFill>
                  <a:srgbClr val="FFFFFF"/>
                </a:solidFill>
              </a:rPr>
              <a:t>Approx. 3 to 5 years</a:t>
            </a:r>
          </a:p>
        </p:txBody>
      </p:sp>
      <p:sp>
        <p:nvSpPr>
          <p:cNvPr id="74765" name="Pfeil nach rechts 21"/>
          <p:cNvSpPr>
            <a:spLocks noChangeArrowheads="1"/>
          </p:cNvSpPr>
          <p:nvPr/>
        </p:nvSpPr>
        <p:spPr bwMode="auto">
          <a:xfrm>
            <a:off x="6638925" y="6018213"/>
            <a:ext cx="922338" cy="474662"/>
          </a:xfrm>
          <a:prstGeom prst="rightArrow">
            <a:avLst>
              <a:gd name="adj1" fmla="val 99426"/>
              <a:gd name="adj2" fmla="val 33366"/>
            </a:avLst>
          </a:prstGeom>
          <a:solidFill>
            <a:schemeClr val="accent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lgn="ctr" eaLnBrk="1" hangingPunct="1">
              <a:spcBef>
                <a:spcPct val="0"/>
              </a:spcBef>
              <a:buFontTx/>
              <a:buNone/>
            </a:pPr>
            <a:r>
              <a:rPr lang="en-US" altLang="en-US" sz="1400">
                <a:solidFill>
                  <a:srgbClr val="FFFFFF"/>
                </a:solidFill>
              </a:rPr>
              <a:t>9 months</a:t>
            </a:r>
          </a:p>
        </p:txBody>
      </p:sp>
      <p:cxnSp>
        <p:nvCxnSpPr>
          <p:cNvPr id="25" name="Gerade Verbindung 24"/>
          <p:cNvCxnSpPr/>
          <p:nvPr/>
        </p:nvCxnSpPr>
        <p:spPr>
          <a:xfrm rot="5400000">
            <a:off x="3478212" y="5759451"/>
            <a:ext cx="7715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rot="5400000">
            <a:off x="6030119" y="5947569"/>
            <a:ext cx="114935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4768" name="Gerade Verbindung 26"/>
          <p:cNvCxnSpPr>
            <a:cxnSpLocks noChangeShapeType="1"/>
          </p:cNvCxnSpPr>
          <p:nvPr/>
        </p:nvCxnSpPr>
        <p:spPr bwMode="auto">
          <a:xfrm flipH="1">
            <a:off x="7591425" y="5373688"/>
            <a:ext cx="1588" cy="1149350"/>
          </a:xfrm>
          <a:prstGeom prst="line">
            <a:avLst/>
          </a:prstGeom>
          <a:noFill/>
          <a:ln w="9525" algn="ctr">
            <a:solidFill>
              <a:srgbClr val="BF3126"/>
            </a:solidFill>
            <a:prstDash val="dash"/>
            <a:round/>
            <a:headEnd/>
            <a:tailEnd/>
          </a:ln>
          <a:extLst>
            <a:ext uri="{909E8E84-426E-40DD-AFC4-6F175D3DCCD1}">
              <a14:hiddenFill xmlns:a14="http://schemas.microsoft.com/office/drawing/2010/main">
                <a:noFill/>
              </a14:hiddenFill>
            </a:ext>
          </a:extLst>
        </p:spPr>
      </p:cxnSp>
      <p:sp>
        <p:nvSpPr>
          <p:cNvPr id="74769" name="Rectangle 16"/>
          <p:cNvSpPr>
            <a:spLocks noChangeArrowheads="1"/>
          </p:cNvSpPr>
          <p:nvPr/>
        </p:nvSpPr>
        <p:spPr bwMode="auto">
          <a:xfrm>
            <a:off x="7161213" y="4725988"/>
            <a:ext cx="733425" cy="550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spcBef>
                <a:spcPct val="0"/>
              </a:spcBef>
              <a:buFontTx/>
              <a:buNone/>
            </a:pPr>
            <a:r>
              <a:rPr kumimoji="1" lang="en-GB" altLang="en-US" sz="1000" b="1">
                <a:solidFill>
                  <a:srgbClr val="B30B00"/>
                </a:solidFill>
              </a:rPr>
              <a:t>Opposition </a:t>
            </a:r>
          </a:p>
          <a:p>
            <a:pPr>
              <a:spcBef>
                <a:spcPct val="0"/>
              </a:spcBef>
              <a:buFontTx/>
              <a:buNone/>
            </a:pPr>
            <a:r>
              <a:rPr kumimoji="1" lang="en-GB" altLang="en-US" sz="1000" b="1">
                <a:solidFill>
                  <a:srgbClr val="B30B00"/>
                </a:solidFill>
              </a:rPr>
              <a:t>by a </a:t>
            </a:r>
          </a:p>
          <a:p>
            <a:pPr>
              <a:spcBef>
                <a:spcPct val="0"/>
              </a:spcBef>
              <a:buFontTx/>
              <a:buNone/>
            </a:pPr>
            <a:r>
              <a:rPr kumimoji="1" lang="en-GB" altLang="en-US" sz="1000" b="1">
                <a:solidFill>
                  <a:srgbClr val="B30B00"/>
                </a:solidFill>
              </a:rPr>
              <a:t>third party</a:t>
            </a:r>
          </a:p>
        </p:txBody>
      </p:sp>
      <p:sp>
        <p:nvSpPr>
          <p:cNvPr id="74770" name="Rectangle 19"/>
          <p:cNvSpPr>
            <a:spLocks noChangeArrowheads="1"/>
          </p:cNvSpPr>
          <p:nvPr/>
        </p:nvSpPr>
        <p:spPr bwMode="auto">
          <a:xfrm>
            <a:off x="7296150" y="2925763"/>
            <a:ext cx="798513" cy="6762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spcBef>
                <a:spcPct val="0"/>
              </a:spcBef>
              <a:buFontTx/>
              <a:buNone/>
            </a:pPr>
            <a:r>
              <a:rPr kumimoji="1" lang="en-GB" altLang="en-US" sz="1000" b="1">
                <a:solidFill>
                  <a:schemeClr val="tx2"/>
                </a:solidFill>
              </a:rPr>
              <a:t>Limitation </a:t>
            </a:r>
          </a:p>
          <a:p>
            <a:pPr>
              <a:spcBef>
                <a:spcPct val="0"/>
              </a:spcBef>
              <a:buFontTx/>
              <a:buNone/>
            </a:pPr>
            <a:r>
              <a:rPr kumimoji="1" lang="en-GB" altLang="en-US" sz="1000" b="1">
                <a:solidFill>
                  <a:schemeClr val="tx2"/>
                </a:solidFill>
              </a:rPr>
              <a:t>or</a:t>
            </a:r>
          </a:p>
          <a:p>
            <a:pPr>
              <a:spcBef>
                <a:spcPct val="0"/>
              </a:spcBef>
              <a:buFontTx/>
              <a:buNone/>
            </a:pPr>
            <a:r>
              <a:rPr kumimoji="1" lang="en-GB" altLang="en-US" sz="1000" b="1">
                <a:solidFill>
                  <a:schemeClr val="tx2"/>
                </a:solidFill>
              </a:rPr>
              <a:t>revocation</a:t>
            </a:r>
          </a:p>
          <a:p>
            <a:pPr>
              <a:spcBef>
                <a:spcPct val="0"/>
              </a:spcBef>
              <a:buFontTx/>
              <a:buNone/>
            </a:pPr>
            <a:r>
              <a:rPr kumimoji="1" lang="en-GB" altLang="en-US" sz="1000" b="1">
                <a:solidFill>
                  <a:schemeClr val="tx2"/>
                </a:solidFill>
              </a:rPr>
              <a:t>proceedings</a:t>
            </a:r>
          </a:p>
        </p:txBody>
      </p:sp>
      <p:sp>
        <p:nvSpPr>
          <p:cNvPr id="74771" name="Line 25"/>
          <p:cNvSpPr>
            <a:spLocks noChangeShapeType="1"/>
          </p:cNvSpPr>
          <p:nvPr/>
        </p:nvSpPr>
        <p:spPr bwMode="auto">
          <a:xfrm flipV="1">
            <a:off x="7058025" y="3343275"/>
            <a:ext cx="238125" cy="0"/>
          </a:xfrm>
          <a:prstGeom prst="line">
            <a:avLst/>
          </a:prstGeom>
          <a:noFill/>
          <a:ln w="25400">
            <a:solidFill>
              <a:schemeClr val="bg2"/>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74772" name="Rectangle 17"/>
          <p:cNvSpPr>
            <a:spLocks noChangeArrowheads="1"/>
          </p:cNvSpPr>
          <p:nvPr/>
        </p:nvSpPr>
        <p:spPr bwMode="auto">
          <a:xfrm>
            <a:off x="7296150" y="3889375"/>
            <a:ext cx="798513" cy="4048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spcBef>
                <a:spcPct val="0"/>
              </a:spcBef>
              <a:buFontTx/>
              <a:buNone/>
            </a:pPr>
            <a:r>
              <a:rPr kumimoji="1" lang="en-GB" altLang="en-US" sz="1000" b="1">
                <a:solidFill>
                  <a:schemeClr val="tx2"/>
                </a:solidFill>
              </a:rPr>
              <a:t>Opposition</a:t>
            </a:r>
          </a:p>
          <a:p>
            <a:pPr>
              <a:spcBef>
                <a:spcPct val="0"/>
              </a:spcBef>
              <a:buFontTx/>
              <a:buNone/>
            </a:pPr>
            <a:r>
              <a:rPr kumimoji="1" lang="en-GB" altLang="en-US" sz="1000" b="1">
                <a:solidFill>
                  <a:schemeClr val="tx2"/>
                </a:solidFill>
              </a:rPr>
              <a:t>proceedings</a:t>
            </a:r>
          </a:p>
        </p:txBody>
      </p:sp>
      <p:sp>
        <p:nvSpPr>
          <p:cNvPr id="74773" name="Line 26"/>
          <p:cNvSpPr>
            <a:spLocks noChangeShapeType="1"/>
          </p:cNvSpPr>
          <p:nvPr/>
        </p:nvSpPr>
        <p:spPr bwMode="auto">
          <a:xfrm flipV="1">
            <a:off x="7029450" y="3933825"/>
            <a:ext cx="266700" cy="0"/>
          </a:xfrm>
          <a:prstGeom prst="line">
            <a:avLst/>
          </a:prstGeom>
          <a:noFill/>
          <a:ln w="25400">
            <a:solidFill>
              <a:schemeClr val="bg2"/>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74774" name="Line 27"/>
          <p:cNvSpPr>
            <a:spLocks noChangeShapeType="1"/>
          </p:cNvSpPr>
          <p:nvPr/>
        </p:nvSpPr>
        <p:spPr bwMode="auto">
          <a:xfrm flipV="1">
            <a:off x="8093075" y="3430588"/>
            <a:ext cx="188913" cy="0"/>
          </a:xfrm>
          <a:prstGeom prst="line">
            <a:avLst/>
          </a:prstGeom>
          <a:noFill/>
          <a:ln w="25400">
            <a:solidFill>
              <a:schemeClr val="bg2"/>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74775" name="Line 28"/>
          <p:cNvSpPr>
            <a:spLocks noChangeShapeType="1"/>
          </p:cNvSpPr>
          <p:nvPr/>
        </p:nvSpPr>
        <p:spPr bwMode="auto">
          <a:xfrm flipV="1">
            <a:off x="8093075" y="3960813"/>
            <a:ext cx="200025" cy="0"/>
          </a:xfrm>
          <a:prstGeom prst="line">
            <a:avLst/>
          </a:prstGeom>
          <a:noFill/>
          <a:ln w="25400">
            <a:solidFill>
              <a:schemeClr val="bg2"/>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74776" name="Rectangle 18"/>
          <p:cNvSpPr>
            <a:spLocks noChangeArrowheads="1"/>
          </p:cNvSpPr>
          <p:nvPr/>
        </p:nvSpPr>
        <p:spPr bwMode="auto">
          <a:xfrm>
            <a:off x="8294688" y="3214688"/>
            <a:ext cx="596900" cy="8636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spcBef>
                <a:spcPct val="0"/>
              </a:spcBef>
              <a:buFontTx/>
              <a:buNone/>
            </a:pPr>
            <a:endParaRPr kumimoji="1" lang="en-GB" altLang="en-US" sz="1200" b="1">
              <a:solidFill>
                <a:schemeClr val="tx2"/>
              </a:solidFill>
            </a:endParaRPr>
          </a:p>
          <a:p>
            <a:pPr>
              <a:spcBef>
                <a:spcPct val="0"/>
              </a:spcBef>
              <a:buFontTx/>
              <a:buNone/>
            </a:pPr>
            <a:r>
              <a:rPr kumimoji="1" lang="en-GB" altLang="en-US" sz="1000" b="1">
                <a:solidFill>
                  <a:schemeClr val="tx2"/>
                </a:solidFill>
              </a:rPr>
              <a:t>Appeal</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p:txBody>
          <a:bodyPr/>
          <a:lstStyle/>
          <a:p>
            <a:r>
              <a:rPr lang="es-ES" altLang="en-US" smtClean="0"/>
              <a:t>Gestión de patentes</a:t>
            </a:r>
          </a:p>
        </p:txBody>
      </p:sp>
      <p:sp>
        <p:nvSpPr>
          <p:cNvPr id="46083" name="Inhaltsplatzhalter 2"/>
          <p:cNvSpPr>
            <a:spLocks noGrp="1"/>
          </p:cNvSpPr>
          <p:nvPr>
            <p:ph idx="1"/>
          </p:nvPr>
        </p:nvSpPr>
        <p:spPr>
          <a:xfrm>
            <a:off x="755650" y="1125538"/>
            <a:ext cx="8088313" cy="4895850"/>
          </a:xfrm>
        </p:spPr>
        <p:txBody>
          <a:bodyPr/>
          <a:lstStyle/>
          <a:p>
            <a:pPr marL="266700" indent="-266700">
              <a:lnSpc>
                <a:spcPct val="120000"/>
              </a:lnSpc>
              <a:spcBef>
                <a:spcPct val="0"/>
              </a:spcBef>
            </a:pPr>
            <a:r>
              <a:rPr lang="es-ES" altLang="en-US" sz="1600" b="1" smtClean="0"/>
              <a:t>Estrategia en materia de patentes</a:t>
            </a:r>
          </a:p>
          <a:p>
            <a:pPr marL="544513" lvl="1" indent="-276225">
              <a:lnSpc>
                <a:spcPct val="120000"/>
              </a:lnSpc>
              <a:spcBef>
                <a:spcPct val="0"/>
              </a:spcBef>
            </a:pPr>
            <a:r>
              <a:rPr lang="es-ES" altLang="en-US" sz="1600" smtClean="0"/>
              <a:t>Ofensiva / defensiva.</a:t>
            </a:r>
          </a:p>
          <a:p>
            <a:pPr marL="544513" lvl="1" indent="-276225">
              <a:lnSpc>
                <a:spcPct val="120000"/>
              </a:lnSpc>
              <a:spcBef>
                <a:spcPct val="0"/>
              </a:spcBef>
            </a:pPr>
            <a:r>
              <a:rPr lang="es-ES" altLang="en-US" sz="1600" smtClean="0"/>
              <a:t>Internacionalización.</a:t>
            </a:r>
          </a:p>
          <a:p>
            <a:pPr marL="544513" lvl="1" indent="-276225">
              <a:lnSpc>
                <a:spcPct val="120000"/>
              </a:lnSpc>
              <a:spcBef>
                <a:spcPct val="0"/>
              </a:spcBef>
            </a:pPr>
            <a:r>
              <a:rPr lang="es-ES" altLang="en-US" sz="1600" smtClean="0"/>
              <a:t>Forma de explotación : concesión de licencias o utilización propia.</a:t>
            </a:r>
          </a:p>
          <a:p>
            <a:pPr marL="544513" lvl="1" indent="-276225">
              <a:lnSpc>
                <a:spcPct val="120000"/>
              </a:lnSpc>
              <a:spcBef>
                <a:spcPct val="0"/>
              </a:spcBef>
            </a:pPr>
            <a:endParaRPr lang="es-ES" altLang="en-US" sz="1600" smtClean="0"/>
          </a:p>
          <a:p>
            <a:pPr marL="266700" indent="-266700">
              <a:lnSpc>
                <a:spcPct val="120000"/>
              </a:lnSpc>
              <a:spcBef>
                <a:spcPct val="0"/>
              </a:spcBef>
            </a:pPr>
            <a:r>
              <a:rPr lang="es-ES" altLang="en-US" sz="1600" b="1" smtClean="0"/>
              <a:t>Información sobre patentes</a:t>
            </a:r>
          </a:p>
          <a:p>
            <a:pPr marL="544513" lvl="1" indent="-276225">
              <a:lnSpc>
                <a:spcPct val="120000"/>
              </a:lnSpc>
              <a:spcBef>
                <a:spcPct val="0"/>
              </a:spcBef>
            </a:pPr>
            <a:r>
              <a:rPr lang="es-ES" altLang="en-US" sz="1600" smtClean="0"/>
              <a:t>Mantenerse al día con respecto a la tecnología.</a:t>
            </a:r>
          </a:p>
          <a:p>
            <a:pPr marL="544513" lvl="1" indent="-276225">
              <a:lnSpc>
                <a:spcPct val="120000"/>
              </a:lnSpc>
              <a:spcBef>
                <a:spcPct val="0"/>
              </a:spcBef>
            </a:pPr>
            <a:r>
              <a:rPr lang="es-ES" altLang="en-US" sz="1600" smtClean="0"/>
              <a:t>Evitar patentes infractoras.</a:t>
            </a:r>
          </a:p>
          <a:p>
            <a:pPr marL="544513" lvl="1" indent="-276225">
              <a:lnSpc>
                <a:spcPct val="120000"/>
              </a:lnSpc>
              <a:spcBef>
                <a:spcPct val="0"/>
              </a:spcBef>
            </a:pPr>
            <a:r>
              <a:rPr lang="es-ES" altLang="en-US" sz="1600" smtClean="0"/>
              <a:t>Comprender el entorno competitivo.</a:t>
            </a:r>
          </a:p>
          <a:p>
            <a:pPr marL="544513" lvl="1" indent="-276225">
              <a:lnSpc>
                <a:spcPct val="120000"/>
              </a:lnSpc>
              <a:spcBef>
                <a:spcPct val="0"/>
              </a:spcBef>
            </a:pPr>
            <a:endParaRPr lang="es-ES" altLang="en-US" sz="1600" smtClean="0"/>
          </a:p>
          <a:p>
            <a:pPr marL="266700" indent="-266700">
              <a:lnSpc>
                <a:spcPct val="120000"/>
              </a:lnSpc>
              <a:spcBef>
                <a:spcPct val="0"/>
              </a:spcBef>
            </a:pPr>
            <a:r>
              <a:rPr lang="es-ES" altLang="en-US" sz="1600" b="1" smtClean="0"/>
              <a:t>Comunicación</a:t>
            </a:r>
          </a:p>
          <a:p>
            <a:pPr marL="544513" lvl="1" indent="-276225">
              <a:lnSpc>
                <a:spcPct val="120000"/>
              </a:lnSpc>
              <a:spcBef>
                <a:spcPct val="0"/>
              </a:spcBef>
            </a:pPr>
            <a:r>
              <a:rPr lang="es-ES" altLang="en-US" sz="1600" smtClean="0"/>
              <a:t>Reunir pruebas convincentes de que sus patentes son valiosas.</a:t>
            </a:r>
          </a:p>
          <a:p>
            <a:pPr marL="544513" lvl="1" indent="-276225">
              <a:lnSpc>
                <a:spcPct val="120000"/>
              </a:lnSpc>
              <a:spcBef>
                <a:spcPct val="0"/>
              </a:spcBef>
            </a:pPr>
            <a:r>
              <a:rPr lang="es-ES" altLang="en-US" sz="1600" smtClean="0"/>
              <a:t>Informar a inversores y bancos, clientes y potenciales trabajadores.</a:t>
            </a:r>
          </a:p>
          <a:p>
            <a:pPr marL="544513" lvl="1" indent="-276225">
              <a:lnSpc>
                <a:spcPct val="120000"/>
              </a:lnSpc>
              <a:spcBef>
                <a:spcPct val="0"/>
              </a:spcBef>
            </a:pPr>
            <a:endParaRPr lang="es-ES" altLang="en-US" sz="1600" smtClean="0"/>
          </a:p>
          <a:p>
            <a:pPr marL="266700" indent="-266700">
              <a:lnSpc>
                <a:spcPct val="120000"/>
              </a:lnSpc>
              <a:spcBef>
                <a:spcPct val="0"/>
              </a:spcBef>
            </a:pPr>
            <a:r>
              <a:rPr lang="es-ES" altLang="en-US" sz="1600" b="1" smtClean="0"/>
              <a:t>Mantenimiento</a:t>
            </a:r>
          </a:p>
          <a:p>
            <a:pPr marL="544513" lvl="1" indent="-276225">
              <a:lnSpc>
                <a:spcPct val="120000"/>
              </a:lnSpc>
              <a:spcBef>
                <a:spcPct val="0"/>
              </a:spcBef>
            </a:pPr>
            <a:r>
              <a:rPr lang="es-ES" altLang="en-US" sz="1600" smtClean="0"/>
              <a:t>Abonar las tasas de renovación y respetar los plazos.</a:t>
            </a:r>
          </a:p>
          <a:p>
            <a:pPr marL="544513" lvl="1" indent="-276225">
              <a:lnSpc>
                <a:spcPct val="120000"/>
              </a:lnSpc>
              <a:spcBef>
                <a:spcPct val="0"/>
              </a:spcBef>
            </a:pPr>
            <a:r>
              <a:rPr lang="es-ES" altLang="en-US" sz="1600" smtClean="0"/>
              <a:t>Fortalecer las patentes importantes y deshacerse de las que carecen de valor.</a:t>
            </a:r>
          </a:p>
        </p:txBody>
      </p:sp>
      <p:sp>
        <p:nvSpPr>
          <p:cNvPr id="46084" name="Text Box 4"/>
          <p:cNvSpPr txBox="1">
            <a:spLocks noChangeArrowheads="1"/>
          </p:cNvSpPr>
          <p:nvPr/>
        </p:nvSpPr>
        <p:spPr bwMode="auto">
          <a:xfrm>
            <a:off x="8315325" y="80963"/>
            <a:ext cx="828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50000"/>
              </a:spcBef>
              <a:buFontTx/>
              <a:buNone/>
            </a:pPr>
            <a:r>
              <a:rPr lang="en-GB" altLang="en-US" sz="1200">
                <a:solidFill>
                  <a:schemeClr val="accent1"/>
                </a:solidFill>
              </a:rPr>
              <a:t>Optional</a:t>
            </a:r>
          </a:p>
        </p:txBody>
      </p:sp>
    </p:spTree>
    <p:extLst>
      <p:ext uri="{BB962C8B-B14F-4D97-AF65-F5344CB8AC3E}">
        <p14:creationId xmlns:p14="http://schemas.microsoft.com/office/powerpoint/2010/main" val="1468806671"/>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p:txBody>
          <a:bodyPr/>
          <a:lstStyle/>
          <a:p>
            <a:endParaRPr lang="es-ES_tradnl" altLang="en-US" sz="1800" smtClean="0"/>
          </a:p>
        </p:txBody>
      </p:sp>
      <p:grpSp>
        <p:nvGrpSpPr>
          <p:cNvPr id="75779" name="Group 6"/>
          <p:cNvGrpSpPr>
            <a:grpSpLocks/>
          </p:cNvGrpSpPr>
          <p:nvPr/>
        </p:nvGrpSpPr>
        <p:grpSpPr bwMode="auto">
          <a:xfrm>
            <a:off x="539750" y="614363"/>
            <a:ext cx="7894638" cy="4772025"/>
            <a:chOff x="310" y="387"/>
            <a:chExt cx="5223" cy="3157"/>
          </a:xfrm>
        </p:grpSpPr>
        <p:pic>
          <p:nvPicPr>
            <p:cNvPr id="757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 y="387"/>
              <a:ext cx="5015" cy="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lipse 4"/>
            <p:cNvSpPr>
              <a:spLocks noChangeArrowheads="1"/>
            </p:cNvSpPr>
            <p:nvPr/>
          </p:nvSpPr>
          <p:spPr bwMode="auto">
            <a:xfrm>
              <a:off x="310" y="688"/>
              <a:ext cx="1294" cy="1986"/>
            </a:xfrm>
            <a:prstGeom prst="ellipse">
              <a:avLst/>
            </a:prstGeom>
            <a:noFill/>
            <a:ln w="57150" algn="ctr">
              <a:solidFill>
                <a:schemeClr val="accent1"/>
              </a:solidFill>
              <a:round/>
              <a:headEnd/>
              <a:tailEnd/>
            </a:ln>
          </p:spPr>
          <p:txBody>
            <a:bodyPr anchor="ctr"/>
            <a:lstStyle/>
            <a:p>
              <a:pPr algn="ctr">
                <a:defRPr/>
              </a:pPr>
              <a:endParaRPr lang="en-US" dirty="0">
                <a:solidFill>
                  <a:schemeClr val="lt1"/>
                </a:solidFill>
                <a:latin typeface="+mn-lt"/>
                <a:cs typeface="+mn-cs"/>
              </a:endParaRPr>
            </a:p>
          </p:txBody>
        </p:sp>
      </p:gr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s-ES_tradnl" altLang="en-US" smtClean="0"/>
              <a:t>Búsqueda por clasificación</a:t>
            </a:r>
          </a:p>
        </p:txBody>
      </p:sp>
      <p:pic>
        <p:nvPicPr>
          <p:cNvPr id="7680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75" y="1265238"/>
            <a:ext cx="8039100" cy="504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8"/>
          <p:cNvSpPr>
            <a:spLocks noChangeArrowheads="1"/>
          </p:cNvSpPr>
          <p:nvPr/>
        </p:nvSpPr>
        <p:spPr bwMode="auto">
          <a:xfrm>
            <a:off x="696913" y="428625"/>
            <a:ext cx="7929562"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n-GB" altLang="en-US" sz="2400"/>
              <a:t>Structure of the European Patent Organisation</a:t>
            </a:r>
          </a:p>
        </p:txBody>
      </p:sp>
      <p:sp>
        <p:nvSpPr>
          <p:cNvPr id="22531" name="Rectangle 3"/>
          <p:cNvSpPr>
            <a:spLocks noChangeArrowheads="1"/>
          </p:cNvSpPr>
          <p:nvPr/>
        </p:nvSpPr>
        <p:spPr bwMode="auto">
          <a:xfrm>
            <a:off x="784225" y="1268413"/>
            <a:ext cx="7094538" cy="6032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lgn="ctr">
              <a:lnSpc>
                <a:spcPct val="120000"/>
              </a:lnSpc>
              <a:spcBef>
                <a:spcPct val="0"/>
              </a:spcBef>
              <a:buFontTx/>
              <a:buNone/>
            </a:pPr>
            <a:r>
              <a:rPr kumimoji="1" lang="de-DE" altLang="en-US" sz="2000">
                <a:solidFill>
                  <a:schemeClr val="bg1"/>
                </a:solidFill>
              </a:rPr>
              <a:t>European Patent Organisation</a:t>
            </a:r>
          </a:p>
        </p:txBody>
      </p:sp>
      <p:sp>
        <p:nvSpPr>
          <p:cNvPr id="22532" name="Rectangle 4"/>
          <p:cNvSpPr>
            <a:spLocks noChangeArrowheads="1"/>
          </p:cNvSpPr>
          <p:nvPr/>
        </p:nvSpPr>
        <p:spPr bwMode="auto">
          <a:xfrm>
            <a:off x="769938" y="2165350"/>
            <a:ext cx="2655887" cy="3984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lgn="ctr">
              <a:lnSpc>
                <a:spcPts val="2200"/>
              </a:lnSpc>
              <a:spcBef>
                <a:spcPct val="0"/>
              </a:spcBef>
              <a:buFontTx/>
              <a:buNone/>
            </a:pPr>
            <a:r>
              <a:rPr kumimoji="1" lang="de-DE" altLang="en-US" sz="1800">
                <a:solidFill>
                  <a:schemeClr val="bg1"/>
                </a:solidFill>
              </a:rPr>
              <a:t>Administrative Council</a:t>
            </a:r>
          </a:p>
        </p:txBody>
      </p:sp>
      <p:sp>
        <p:nvSpPr>
          <p:cNvPr id="22533" name="Rectangle 5"/>
          <p:cNvSpPr>
            <a:spLocks noChangeArrowheads="1"/>
          </p:cNvSpPr>
          <p:nvPr/>
        </p:nvSpPr>
        <p:spPr bwMode="auto">
          <a:xfrm>
            <a:off x="5237163" y="2166938"/>
            <a:ext cx="2641600" cy="396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lgn="ctr">
              <a:lnSpc>
                <a:spcPts val="2200"/>
              </a:lnSpc>
              <a:spcBef>
                <a:spcPct val="5000"/>
              </a:spcBef>
              <a:buFontTx/>
              <a:buNone/>
            </a:pPr>
            <a:r>
              <a:rPr kumimoji="1" lang="de-DE" altLang="en-US" sz="1800">
                <a:solidFill>
                  <a:schemeClr val="bg1"/>
                </a:solidFill>
              </a:rPr>
              <a:t>European Patent Office</a:t>
            </a:r>
          </a:p>
        </p:txBody>
      </p:sp>
      <p:sp>
        <p:nvSpPr>
          <p:cNvPr id="22534" name="Line 6"/>
          <p:cNvSpPr>
            <a:spLocks noChangeShapeType="1"/>
          </p:cNvSpPr>
          <p:nvPr/>
        </p:nvSpPr>
        <p:spPr bwMode="auto">
          <a:xfrm>
            <a:off x="2028825" y="1871663"/>
            <a:ext cx="0" cy="30480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2535" name="Line 7"/>
          <p:cNvSpPr>
            <a:spLocks noChangeShapeType="1"/>
          </p:cNvSpPr>
          <p:nvPr/>
        </p:nvSpPr>
        <p:spPr bwMode="auto">
          <a:xfrm>
            <a:off x="6550025" y="1871663"/>
            <a:ext cx="0" cy="30480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584" name="Rectangle 9"/>
          <p:cNvSpPr>
            <a:spLocks noChangeArrowheads="1"/>
          </p:cNvSpPr>
          <p:nvPr/>
        </p:nvSpPr>
        <p:spPr bwMode="auto">
          <a:xfrm>
            <a:off x="5240338" y="2635250"/>
            <a:ext cx="2657475" cy="3392488"/>
          </a:xfrm>
          <a:prstGeom prst="rect">
            <a:avLst/>
          </a:prstGeom>
          <a:solidFill>
            <a:srgbClr val="E1E5E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rIns="0">
            <a:spAutoFit/>
          </a:bodyPr>
          <a:lstStyle/>
          <a:p>
            <a:pPr marL="263525" indent="-263525" eaLnBrk="0" hangingPunct="0">
              <a:lnSpc>
                <a:spcPct val="120000"/>
              </a:lnSpc>
              <a:spcAft>
                <a:spcPts val="800"/>
              </a:spcAft>
              <a:defRPr/>
            </a:pPr>
            <a:r>
              <a:rPr kumimoji="1" lang="en-GB" dirty="0">
                <a:solidFill>
                  <a:srgbClr val="404B56"/>
                </a:solidFill>
              </a:rPr>
              <a:t>The executive body</a:t>
            </a:r>
          </a:p>
          <a:p>
            <a:pPr marL="270000" indent="-270000" eaLnBrk="0" hangingPunct="0">
              <a:lnSpc>
                <a:spcPct val="120000"/>
              </a:lnSpc>
              <a:spcAft>
                <a:spcPts val="800"/>
              </a:spcAft>
              <a:buFont typeface="Wingdings" pitchFamily="2" charset="2"/>
              <a:buChar char="§"/>
              <a:defRPr/>
            </a:pPr>
            <a:r>
              <a:rPr kumimoji="1" lang="en-GB" sz="1600" dirty="0">
                <a:solidFill>
                  <a:srgbClr val="404B56"/>
                </a:solidFill>
              </a:rPr>
              <a:t>is responsible for searching, examining and publishing patent applications</a:t>
            </a:r>
          </a:p>
          <a:p>
            <a:pPr marL="270000" indent="-270000" eaLnBrk="0" hangingPunct="0">
              <a:lnSpc>
                <a:spcPct val="120000"/>
              </a:lnSpc>
              <a:spcAft>
                <a:spcPts val="800"/>
              </a:spcAft>
              <a:buFont typeface="Wingdings" pitchFamily="2" charset="2"/>
              <a:buChar char="§"/>
              <a:defRPr/>
            </a:pPr>
            <a:r>
              <a:rPr kumimoji="1" lang="en-GB" sz="1600" dirty="0">
                <a:solidFill>
                  <a:srgbClr val="404B56"/>
                </a:solidFill>
              </a:rPr>
              <a:t>is responsible for holding opposition proceedings</a:t>
            </a:r>
          </a:p>
          <a:p>
            <a:pPr marL="270000" indent="-270000" eaLnBrk="0" hangingPunct="0">
              <a:lnSpc>
                <a:spcPct val="120000"/>
              </a:lnSpc>
              <a:buFont typeface="Wingdings" pitchFamily="2" charset="2"/>
              <a:buChar char="§"/>
              <a:defRPr/>
            </a:pPr>
            <a:r>
              <a:rPr kumimoji="1" lang="en-GB" sz="1600" dirty="0">
                <a:solidFill>
                  <a:srgbClr val="404B56"/>
                </a:solidFill>
              </a:rPr>
              <a:t>is responsible for appeal</a:t>
            </a:r>
            <a:br>
              <a:rPr kumimoji="1" lang="en-GB" sz="1600" dirty="0">
                <a:solidFill>
                  <a:srgbClr val="404B56"/>
                </a:solidFill>
              </a:rPr>
            </a:br>
            <a:r>
              <a:rPr kumimoji="1" lang="en-GB" sz="1600" dirty="0">
                <a:solidFill>
                  <a:srgbClr val="404B56"/>
                </a:solidFill>
              </a:rPr>
              <a:t>proceedings before the</a:t>
            </a:r>
            <a:br>
              <a:rPr kumimoji="1" lang="en-GB" sz="1600" dirty="0">
                <a:solidFill>
                  <a:srgbClr val="404B56"/>
                </a:solidFill>
              </a:rPr>
            </a:br>
            <a:r>
              <a:rPr kumimoji="1" lang="en-GB" sz="1600" dirty="0">
                <a:solidFill>
                  <a:srgbClr val="404B56"/>
                </a:solidFill>
              </a:rPr>
              <a:t>boards of appeal</a:t>
            </a:r>
          </a:p>
        </p:txBody>
      </p:sp>
      <p:sp>
        <p:nvSpPr>
          <p:cNvPr id="24585" name="Rectangle 2"/>
          <p:cNvSpPr>
            <a:spLocks noChangeArrowheads="1"/>
          </p:cNvSpPr>
          <p:nvPr/>
        </p:nvSpPr>
        <p:spPr bwMode="auto">
          <a:xfrm>
            <a:off x="787400" y="2636838"/>
            <a:ext cx="2657475" cy="3302000"/>
          </a:xfrm>
          <a:prstGeom prst="rect">
            <a:avLst/>
          </a:prstGeom>
          <a:solidFill>
            <a:srgbClr val="E1E5E8"/>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2000" rIns="0">
            <a:spAutoFit/>
          </a:bodyPr>
          <a:lstStyle/>
          <a:p>
            <a:pPr marL="263525" indent="-263525" eaLnBrk="0" hangingPunct="0">
              <a:lnSpc>
                <a:spcPct val="120000"/>
              </a:lnSpc>
              <a:spcAft>
                <a:spcPts val="800"/>
              </a:spcAft>
              <a:defRPr/>
            </a:pPr>
            <a:r>
              <a:rPr kumimoji="1" lang="en-GB" dirty="0">
                <a:solidFill>
                  <a:srgbClr val="404B56"/>
                </a:solidFill>
              </a:rPr>
              <a:t>The legislative body</a:t>
            </a:r>
          </a:p>
          <a:p>
            <a:pPr marL="270000" indent="-270000" eaLnBrk="0" hangingPunct="0">
              <a:lnSpc>
                <a:spcPct val="120000"/>
              </a:lnSpc>
              <a:spcAft>
                <a:spcPts val="800"/>
              </a:spcAft>
              <a:buFont typeface="Wingdings" pitchFamily="2" charset="2"/>
              <a:buChar char="§"/>
              <a:defRPr/>
            </a:pPr>
            <a:r>
              <a:rPr kumimoji="1" lang="en-GB" sz="1600" dirty="0">
                <a:solidFill>
                  <a:srgbClr val="404B56"/>
                </a:solidFill>
              </a:rPr>
              <a:t>is made up of delegates </a:t>
            </a:r>
            <a:br>
              <a:rPr kumimoji="1" lang="en-GB" sz="1600" dirty="0">
                <a:solidFill>
                  <a:srgbClr val="404B56"/>
                </a:solidFill>
              </a:rPr>
            </a:br>
            <a:r>
              <a:rPr kumimoji="1" lang="en-GB" sz="1600" dirty="0">
                <a:solidFill>
                  <a:srgbClr val="404B56"/>
                </a:solidFill>
              </a:rPr>
              <a:t>from the</a:t>
            </a:r>
            <a:r>
              <a:rPr kumimoji="1" lang="de-DE" sz="1600" dirty="0">
                <a:solidFill>
                  <a:srgbClr val="404B56"/>
                </a:solidFill>
              </a:rPr>
              <a:t> </a:t>
            </a:r>
            <a:r>
              <a:rPr kumimoji="1" lang="en-GB" sz="1600" dirty="0">
                <a:solidFill>
                  <a:srgbClr val="404B56"/>
                </a:solidFill>
              </a:rPr>
              <a:t>member states</a:t>
            </a:r>
          </a:p>
          <a:p>
            <a:pPr marL="270000" indent="-270000" eaLnBrk="0" hangingPunct="0">
              <a:lnSpc>
                <a:spcPct val="120000"/>
              </a:lnSpc>
              <a:spcAft>
                <a:spcPts val="800"/>
              </a:spcAft>
              <a:buFont typeface="Wingdings" pitchFamily="2" charset="2"/>
              <a:buChar char="§"/>
              <a:defRPr/>
            </a:pPr>
            <a:r>
              <a:rPr lang="en-GB" sz="1600" dirty="0">
                <a:solidFill>
                  <a:srgbClr val="404B56"/>
                </a:solidFill>
              </a:rPr>
              <a:t>supervises the activities </a:t>
            </a:r>
            <a:br>
              <a:rPr lang="en-GB" sz="1600" dirty="0">
                <a:solidFill>
                  <a:srgbClr val="404B56"/>
                </a:solidFill>
              </a:rPr>
            </a:br>
            <a:r>
              <a:rPr lang="en-GB" sz="1600" dirty="0">
                <a:solidFill>
                  <a:srgbClr val="404B56"/>
                </a:solidFill>
              </a:rPr>
              <a:t>of the Office</a:t>
            </a:r>
          </a:p>
          <a:p>
            <a:pPr marL="270000" indent="-270000" eaLnBrk="0" hangingPunct="0">
              <a:lnSpc>
                <a:spcPct val="120000"/>
              </a:lnSpc>
              <a:spcAft>
                <a:spcPts val="800"/>
              </a:spcAft>
              <a:buFont typeface="Wingdings" pitchFamily="2" charset="2"/>
              <a:buChar char="§"/>
              <a:defRPr/>
            </a:pPr>
            <a:r>
              <a:rPr lang="en-GB" sz="1600" dirty="0">
                <a:solidFill>
                  <a:srgbClr val="404B56"/>
                </a:solidFill>
              </a:rPr>
              <a:t>appoints the President</a:t>
            </a:r>
          </a:p>
          <a:p>
            <a:pPr marL="270000" indent="-270000" eaLnBrk="0" hangingPunct="0">
              <a:lnSpc>
                <a:spcPct val="120000"/>
              </a:lnSpc>
              <a:spcAft>
                <a:spcPts val="800"/>
              </a:spcAft>
              <a:buFont typeface="Wingdings" pitchFamily="2" charset="2"/>
              <a:buChar char="§"/>
              <a:defRPr/>
            </a:pPr>
            <a:r>
              <a:rPr lang="en-GB" sz="1600" dirty="0">
                <a:solidFill>
                  <a:srgbClr val="404B56"/>
                </a:solidFill>
              </a:rPr>
              <a:t>votes on the Office's </a:t>
            </a:r>
            <a:br>
              <a:rPr lang="en-GB" sz="1600" dirty="0">
                <a:solidFill>
                  <a:srgbClr val="404B56"/>
                </a:solidFill>
              </a:rPr>
            </a:br>
            <a:r>
              <a:rPr lang="en-GB" sz="1600" dirty="0">
                <a:solidFill>
                  <a:srgbClr val="404B56"/>
                </a:solidFill>
              </a:rPr>
              <a:t>budget</a:t>
            </a:r>
          </a:p>
          <a:p>
            <a:pPr eaLnBrk="0" hangingPunct="0">
              <a:lnSpc>
                <a:spcPct val="120000"/>
              </a:lnSpc>
              <a:spcAft>
                <a:spcPts val="0"/>
              </a:spcAft>
              <a:defRPr/>
            </a:pPr>
            <a:endParaRPr kumimoji="1" lang="de-DE" sz="1600" dirty="0">
              <a:solidFill>
                <a:srgbClr val="404B56"/>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25" y="1265238"/>
            <a:ext cx="7920038"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7827" name="Picture 10"/>
          <p:cNvPicPr>
            <a:picLocks noChangeAspect="1" noChangeArrowheads="1"/>
          </p:cNvPicPr>
          <p:nvPr/>
        </p:nvPicPr>
        <p:blipFill>
          <a:blip r:embed="rId4">
            <a:extLst>
              <a:ext uri="{28A0092B-C50C-407E-A947-70E740481C1C}">
                <a14:useLocalDpi xmlns:a14="http://schemas.microsoft.com/office/drawing/2010/main" val="0"/>
              </a:ext>
            </a:extLst>
          </a:blip>
          <a:srcRect l="27707" t="8621" r="42744" b="82199"/>
          <a:stretch>
            <a:fillRect/>
          </a:stretch>
        </p:blipFill>
        <p:spPr bwMode="auto">
          <a:xfrm>
            <a:off x="2016125" y="2420938"/>
            <a:ext cx="5535613" cy="1027112"/>
          </a:xfrm>
          <a:prstGeom prst="rect">
            <a:avLst/>
          </a:prstGeom>
          <a:noFill/>
          <a:ln w="254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77828" name="Titel 6"/>
          <p:cNvSpPr>
            <a:spLocks noGrp="1"/>
          </p:cNvSpPr>
          <p:nvPr>
            <p:ph type="title"/>
          </p:nvPr>
        </p:nvSpPr>
        <p:spPr/>
        <p:txBody>
          <a:bodyPr/>
          <a:lstStyle/>
          <a:p>
            <a:r>
              <a:rPr lang="es-ES_tradnl" altLang="en-US" sz="2000" smtClean="0"/>
              <a:t>Buscar: tecnología de aire acondicionado para autobuses</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1200150"/>
            <a:ext cx="8002588" cy="522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Titel 11"/>
          <p:cNvSpPr>
            <a:spLocks noGrp="1"/>
          </p:cNvSpPr>
          <p:nvPr>
            <p:ph type="title"/>
          </p:nvPr>
        </p:nvSpPr>
        <p:spPr/>
        <p:txBody>
          <a:bodyPr/>
          <a:lstStyle/>
          <a:p>
            <a:r>
              <a:rPr lang="es-ES_tradnl" altLang="en-US" smtClean="0"/>
              <a:t>Resultados de nuestra búsqueda: las clases ECLA pertinentes</a:t>
            </a:r>
          </a:p>
        </p:txBody>
      </p:sp>
      <p:sp>
        <p:nvSpPr>
          <p:cNvPr id="78852" name="Rechteck 21"/>
          <p:cNvSpPr>
            <a:spLocks noChangeArrowheads="1"/>
          </p:cNvSpPr>
          <p:nvPr/>
        </p:nvSpPr>
        <p:spPr bwMode="auto">
          <a:xfrm>
            <a:off x="1019175" y="1809750"/>
            <a:ext cx="7653338" cy="485775"/>
          </a:xfrm>
          <a:prstGeom prst="rect">
            <a:avLst/>
          </a:prstGeom>
          <a:noFill/>
          <a:ln w="381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lgn="ctr" eaLnBrk="1" hangingPunct="1">
              <a:spcBef>
                <a:spcPct val="0"/>
              </a:spcBef>
              <a:buFontTx/>
              <a:buNone/>
            </a:pPr>
            <a:endParaRPr lang="en-US" altLang="en-US" sz="1800">
              <a:solidFill>
                <a:schemeClr val="accent1"/>
              </a:solidFill>
            </a:endParaRPr>
          </a:p>
        </p:txBody>
      </p:sp>
      <p:sp>
        <p:nvSpPr>
          <p:cNvPr id="5" name="Pfeil nach rechts 4"/>
          <p:cNvSpPr>
            <a:spLocks noChangeArrowheads="1"/>
          </p:cNvSpPr>
          <p:nvPr/>
        </p:nvSpPr>
        <p:spPr bwMode="auto">
          <a:xfrm rot="-2881197">
            <a:off x="2856706" y="2124869"/>
            <a:ext cx="903288" cy="495300"/>
          </a:xfrm>
          <a:prstGeom prst="rightArrow">
            <a:avLst>
              <a:gd name="adj1" fmla="val 50000"/>
              <a:gd name="adj2" fmla="val 50000"/>
            </a:avLst>
          </a:prstGeom>
          <a:solidFill>
            <a:schemeClr val="accent1"/>
          </a:solidFill>
          <a:ln w="25400" algn="ctr">
            <a:noFill/>
            <a:miter lim="800000"/>
            <a:headEnd/>
            <a:tailEnd/>
          </a:ln>
        </p:spPr>
        <p:txBody>
          <a:bodyPr vert="eaVert" anchor="ctr"/>
          <a:lstStyle/>
          <a:p>
            <a:pPr algn="ctr">
              <a:defRPr/>
            </a:pPr>
            <a:endParaRPr lang="en-US" dirty="0">
              <a:solidFill>
                <a:schemeClr val="lt1"/>
              </a:solidFill>
              <a:latin typeface="+mn-lt"/>
              <a:cs typeface="+mn-cs"/>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el 1"/>
          <p:cNvSpPr>
            <a:spLocks noGrp="1"/>
          </p:cNvSpPr>
          <p:nvPr>
            <p:ph type="title"/>
          </p:nvPr>
        </p:nvSpPr>
        <p:spPr/>
        <p:txBody>
          <a:bodyPr/>
          <a:lstStyle/>
          <a:p>
            <a:r>
              <a:rPr lang="es-ES" altLang="en-US" smtClean="0"/>
              <a:t>Visión detallada de una clase tecnológica</a:t>
            </a:r>
          </a:p>
        </p:txBody>
      </p:sp>
      <p:pic>
        <p:nvPicPr>
          <p:cNvPr id="798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 y="1209675"/>
            <a:ext cx="7175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8" y="3295650"/>
            <a:ext cx="7213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p:cNvSpPr>
            <a:spLocks noChangeArrowheads="1"/>
          </p:cNvSpPr>
          <p:nvPr/>
        </p:nvSpPr>
        <p:spPr bwMode="auto">
          <a:xfrm>
            <a:off x="822325" y="2101850"/>
            <a:ext cx="7346950" cy="876300"/>
          </a:xfrm>
          <a:prstGeom prst="rect">
            <a:avLst/>
          </a:prstGeom>
          <a:noFill/>
          <a:ln w="38100" algn="ctr">
            <a:solidFill>
              <a:schemeClr val="accent1"/>
            </a:solidFill>
            <a:miter lim="800000"/>
            <a:headEnd/>
            <a:tailEnd/>
          </a:ln>
        </p:spPr>
        <p:txBody>
          <a:bodyPr anchor="ctr"/>
          <a:lstStyle/>
          <a:p>
            <a:pPr algn="ctr">
              <a:defRPr/>
            </a:pPr>
            <a:endParaRPr lang="en-US" dirty="0">
              <a:solidFill>
                <a:schemeClr val="lt1"/>
              </a:solidFill>
              <a:latin typeface="+mn-lt"/>
              <a:cs typeface="+mn-cs"/>
            </a:endParaRPr>
          </a:p>
        </p:txBody>
      </p:sp>
      <p:grpSp>
        <p:nvGrpSpPr>
          <p:cNvPr id="79878" name="Gruppieren 18"/>
          <p:cNvGrpSpPr>
            <a:grpSpLocks/>
          </p:cNvGrpSpPr>
          <p:nvPr/>
        </p:nvGrpSpPr>
        <p:grpSpPr bwMode="auto">
          <a:xfrm>
            <a:off x="6950075" y="2111375"/>
            <a:ext cx="1090613" cy="1501775"/>
            <a:chOff x="7543801" y="1971675"/>
            <a:chExt cx="1209675" cy="1666875"/>
          </a:xfrm>
        </p:grpSpPr>
        <p:sp>
          <p:nvSpPr>
            <p:cNvPr id="6" name="Ellipse 5"/>
            <p:cNvSpPr>
              <a:spLocks noChangeArrowheads="1"/>
            </p:cNvSpPr>
            <p:nvPr/>
          </p:nvSpPr>
          <p:spPr bwMode="auto">
            <a:xfrm>
              <a:off x="7781511" y="1971675"/>
              <a:ext cx="971965" cy="285448"/>
            </a:xfrm>
            <a:prstGeom prst="ellipse">
              <a:avLst/>
            </a:prstGeom>
            <a:noFill/>
            <a:ln w="25400" algn="ctr">
              <a:solidFill>
                <a:schemeClr val="accent1"/>
              </a:solidFill>
              <a:round/>
              <a:headEnd/>
              <a:tailEnd/>
            </a:ln>
          </p:spPr>
          <p:txBody>
            <a:bodyPr anchor="ctr"/>
            <a:lstStyle/>
            <a:p>
              <a:pPr algn="ctr">
                <a:defRPr/>
              </a:pPr>
              <a:endParaRPr lang="en-US" dirty="0">
                <a:solidFill>
                  <a:schemeClr val="lt1"/>
                </a:solidFill>
                <a:latin typeface="+mn-lt"/>
                <a:cs typeface="+mn-cs"/>
              </a:endParaRPr>
            </a:p>
          </p:txBody>
        </p:sp>
        <p:cxnSp>
          <p:nvCxnSpPr>
            <p:cNvPr id="79885" name="Gerade Verbindung mit Pfeil 7"/>
            <p:cNvCxnSpPr>
              <a:cxnSpLocks noChangeShapeType="1"/>
              <a:stCxn id="6" idx="3"/>
              <a:endCxn id="9" idx="0"/>
            </p:cNvCxnSpPr>
            <p:nvPr/>
          </p:nvCxnSpPr>
          <p:spPr bwMode="auto">
            <a:xfrm rot="5400000">
              <a:off x="7327901" y="2717800"/>
              <a:ext cx="1098550" cy="95250"/>
            </a:xfrm>
            <a:prstGeom prst="straightConnector1">
              <a:avLst/>
            </a:prstGeom>
            <a:noFill/>
            <a:ln w="28575"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9" name="Ellipse 8"/>
            <p:cNvSpPr>
              <a:spLocks noChangeArrowheads="1"/>
            </p:cNvSpPr>
            <p:nvPr/>
          </p:nvSpPr>
          <p:spPr bwMode="auto">
            <a:xfrm>
              <a:off x="7543801" y="3314338"/>
              <a:ext cx="572263" cy="324212"/>
            </a:xfrm>
            <a:prstGeom prst="ellipse">
              <a:avLst/>
            </a:prstGeom>
            <a:noFill/>
            <a:ln w="25400" algn="ctr">
              <a:solidFill>
                <a:schemeClr val="accent1"/>
              </a:solidFill>
              <a:round/>
              <a:headEnd/>
              <a:tailEnd/>
            </a:ln>
          </p:spPr>
          <p:txBody>
            <a:bodyPr anchor="ctr"/>
            <a:lstStyle/>
            <a:p>
              <a:pPr algn="ctr">
                <a:defRPr/>
              </a:pPr>
              <a:endParaRPr lang="en-US" dirty="0">
                <a:solidFill>
                  <a:schemeClr val="lt1"/>
                </a:solidFill>
                <a:latin typeface="+mn-lt"/>
                <a:cs typeface="+mn-cs"/>
              </a:endParaRPr>
            </a:p>
          </p:txBody>
        </p:sp>
      </p:grpSp>
      <p:grpSp>
        <p:nvGrpSpPr>
          <p:cNvPr id="79879" name="Gruppieren 17"/>
          <p:cNvGrpSpPr>
            <a:grpSpLocks/>
          </p:cNvGrpSpPr>
          <p:nvPr/>
        </p:nvGrpSpPr>
        <p:grpSpPr bwMode="auto">
          <a:xfrm>
            <a:off x="1036638" y="5580063"/>
            <a:ext cx="6729412" cy="660400"/>
            <a:chOff x="981075" y="5819774"/>
            <a:chExt cx="7467601" cy="733426"/>
          </a:xfrm>
        </p:grpSpPr>
        <p:sp>
          <p:nvSpPr>
            <p:cNvPr id="10" name="Ellipse 9"/>
            <p:cNvSpPr>
              <a:spLocks noChangeArrowheads="1"/>
            </p:cNvSpPr>
            <p:nvPr/>
          </p:nvSpPr>
          <p:spPr bwMode="auto">
            <a:xfrm>
              <a:off x="7428686" y="6209406"/>
              <a:ext cx="1019990" cy="343794"/>
            </a:xfrm>
            <a:prstGeom prst="ellipse">
              <a:avLst/>
            </a:prstGeom>
            <a:noFill/>
            <a:ln w="25400" algn="ctr">
              <a:solidFill>
                <a:schemeClr val="accent1"/>
              </a:solidFill>
              <a:round/>
              <a:headEnd/>
              <a:tailEnd/>
            </a:ln>
          </p:spPr>
          <p:txBody>
            <a:bodyPr anchor="ctr"/>
            <a:lstStyle/>
            <a:p>
              <a:pPr algn="ctr">
                <a:defRPr/>
              </a:pPr>
              <a:endParaRPr lang="en-US" dirty="0">
                <a:solidFill>
                  <a:schemeClr val="lt1"/>
                </a:solidFill>
                <a:latin typeface="+mn-lt"/>
                <a:cs typeface="+mn-cs"/>
              </a:endParaRPr>
            </a:p>
          </p:txBody>
        </p:sp>
        <p:sp>
          <p:nvSpPr>
            <p:cNvPr id="11" name="Rechteck 10"/>
            <p:cNvSpPr>
              <a:spLocks noChangeArrowheads="1"/>
            </p:cNvSpPr>
            <p:nvPr/>
          </p:nvSpPr>
          <p:spPr bwMode="auto">
            <a:xfrm>
              <a:off x="1076204" y="6209406"/>
              <a:ext cx="1781020" cy="276798"/>
            </a:xfrm>
            <a:prstGeom prst="rect">
              <a:avLst/>
            </a:prstGeom>
            <a:noFill/>
            <a:ln w="38100" algn="ctr">
              <a:solidFill>
                <a:schemeClr val="accent1"/>
              </a:solidFill>
              <a:miter lim="800000"/>
              <a:headEnd/>
              <a:tailEnd/>
            </a:ln>
          </p:spPr>
          <p:txBody>
            <a:bodyPr anchor="ctr"/>
            <a:lstStyle/>
            <a:p>
              <a:pPr algn="ctr">
                <a:defRPr/>
              </a:pPr>
              <a:endParaRPr lang="en-US" dirty="0">
                <a:solidFill>
                  <a:schemeClr val="lt1"/>
                </a:solidFill>
                <a:latin typeface="+mn-lt"/>
                <a:cs typeface="+mn-cs"/>
              </a:endParaRPr>
            </a:p>
          </p:txBody>
        </p:sp>
        <p:sp>
          <p:nvSpPr>
            <p:cNvPr id="17" name="Rechteck 16"/>
            <p:cNvSpPr>
              <a:spLocks noChangeArrowheads="1"/>
            </p:cNvSpPr>
            <p:nvPr/>
          </p:nvSpPr>
          <p:spPr bwMode="auto">
            <a:xfrm>
              <a:off x="981075" y="5819774"/>
              <a:ext cx="3142770" cy="276797"/>
            </a:xfrm>
            <a:prstGeom prst="rect">
              <a:avLst/>
            </a:prstGeom>
            <a:noFill/>
            <a:ln w="38100" algn="ctr">
              <a:solidFill>
                <a:schemeClr val="accent1"/>
              </a:solidFill>
              <a:miter lim="800000"/>
              <a:headEnd/>
              <a:tailEnd/>
            </a:ln>
          </p:spPr>
          <p:txBody>
            <a:bodyPr anchor="ctr"/>
            <a:lstStyle/>
            <a:p>
              <a:pPr algn="ctr">
                <a:defRPr/>
              </a:pPr>
              <a:endParaRPr lang="en-US" dirty="0">
                <a:solidFill>
                  <a:schemeClr val="lt1"/>
                </a:solidFill>
                <a:latin typeface="+mn-lt"/>
                <a:cs typeface="+mn-cs"/>
              </a:endParaRPr>
            </a:p>
          </p:txBody>
        </p:sp>
      </p:grpSp>
      <p:sp>
        <p:nvSpPr>
          <p:cNvPr id="79880" name="Textfeld 21"/>
          <p:cNvSpPr txBox="1">
            <a:spLocks noChangeArrowheads="1"/>
          </p:cNvSpPr>
          <p:nvPr/>
        </p:nvSpPr>
        <p:spPr bwMode="auto">
          <a:xfrm>
            <a:off x="7620000" y="5683250"/>
            <a:ext cx="623888"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n-US" altLang="en-US" sz="4400">
                <a:solidFill>
                  <a:schemeClr val="accent1"/>
                </a:solidFill>
                <a:sym typeface="Wingdings" pitchFamily="2" charset="2"/>
              </a:rPr>
              <a:t></a:t>
            </a:r>
            <a:endParaRPr lang="en-US" altLang="en-US" sz="4400">
              <a:solidFill>
                <a:schemeClr val="accent1"/>
              </a:solidFill>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el 6"/>
          <p:cNvSpPr>
            <a:spLocks noGrp="1"/>
          </p:cNvSpPr>
          <p:nvPr>
            <p:ph type="title"/>
          </p:nvPr>
        </p:nvSpPr>
        <p:spPr/>
        <p:txBody>
          <a:bodyPr/>
          <a:lstStyle/>
          <a:p>
            <a:r>
              <a:rPr lang="es-ES" altLang="en-US" smtClean="0"/>
              <a:t>Buscar patentes en una clase</a:t>
            </a:r>
          </a:p>
        </p:txBody>
      </p:sp>
      <p:grpSp>
        <p:nvGrpSpPr>
          <p:cNvPr id="80899" name="Group 8"/>
          <p:cNvGrpSpPr>
            <a:grpSpLocks/>
          </p:cNvGrpSpPr>
          <p:nvPr/>
        </p:nvGrpSpPr>
        <p:grpSpPr bwMode="auto">
          <a:xfrm>
            <a:off x="803275" y="1217613"/>
            <a:ext cx="8358188" cy="3963987"/>
            <a:chOff x="312" y="816"/>
            <a:chExt cx="5420" cy="2570"/>
          </a:xfrm>
        </p:grpSpPr>
        <p:pic>
          <p:nvPicPr>
            <p:cNvPr id="809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 y="2784"/>
              <a:ext cx="5214"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 y="816"/>
              <a:ext cx="5259" cy="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llipse 8"/>
            <p:cNvSpPr>
              <a:spLocks noChangeArrowheads="1"/>
            </p:cNvSpPr>
            <p:nvPr/>
          </p:nvSpPr>
          <p:spPr bwMode="auto">
            <a:xfrm>
              <a:off x="3300" y="2544"/>
              <a:ext cx="1295" cy="216"/>
            </a:xfrm>
            <a:prstGeom prst="ellipse">
              <a:avLst/>
            </a:prstGeom>
            <a:noFill/>
            <a:ln w="25400" algn="ctr">
              <a:solidFill>
                <a:schemeClr val="accent1"/>
              </a:solidFill>
              <a:round/>
              <a:headEnd/>
              <a:tailEnd/>
            </a:ln>
          </p:spPr>
          <p:txBody>
            <a:bodyPr anchor="ctr"/>
            <a:lstStyle/>
            <a:p>
              <a:pPr algn="ctr">
                <a:defRPr/>
              </a:pPr>
              <a:endParaRPr lang="en-US" dirty="0">
                <a:solidFill>
                  <a:schemeClr val="lt1"/>
                </a:solidFill>
                <a:latin typeface="+mn-lt"/>
                <a:cs typeface="+mn-cs"/>
              </a:endParaRPr>
            </a:p>
          </p:txBody>
        </p:sp>
        <p:sp>
          <p:nvSpPr>
            <p:cNvPr id="13" name="Pfeil nach rechts 12"/>
            <p:cNvSpPr>
              <a:spLocks noChangeArrowheads="1"/>
            </p:cNvSpPr>
            <p:nvPr/>
          </p:nvSpPr>
          <p:spPr bwMode="auto">
            <a:xfrm rot="-2881197">
              <a:off x="4338" y="2722"/>
              <a:ext cx="568" cy="312"/>
            </a:xfrm>
            <a:prstGeom prst="rightArrow">
              <a:avLst>
                <a:gd name="adj1" fmla="val 50000"/>
                <a:gd name="adj2" fmla="val 50000"/>
              </a:avLst>
            </a:prstGeom>
            <a:solidFill>
              <a:schemeClr val="accent1"/>
            </a:solidFill>
            <a:ln w="25400" algn="ctr">
              <a:noFill/>
              <a:miter lim="800000"/>
              <a:headEnd/>
              <a:tailEnd/>
            </a:ln>
          </p:spPr>
          <p:txBody>
            <a:bodyPr vert="eaVert" anchor="ctr"/>
            <a:lstStyle/>
            <a:p>
              <a:pPr algn="ctr">
                <a:defRPr/>
              </a:pPr>
              <a:endParaRPr lang="en-US" dirty="0">
                <a:solidFill>
                  <a:schemeClr val="lt1"/>
                </a:solidFill>
                <a:latin typeface="+mn-lt"/>
                <a:cs typeface="+mn-cs"/>
              </a:endParaRPr>
            </a:p>
          </p:txBody>
        </p:sp>
        <p:sp>
          <p:nvSpPr>
            <p:cNvPr id="80904" name="Textfeld 14"/>
            <p:cNvSpPr txBox="1">
              <a:spLocks noChangeArrowheads="1"/>
            </p:cNvSpPr>
            <p:nvPr/>
          </p:nvSpPr>
          <p:spPr bwMode="auto">
            <a:xfrm>
              <a:off x="5328" y="2892"/>
              <a:ext cx="404"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n-US" altLang="en-US" sz="4400">
                  <a:solidFill>
                    <a:schemeClr val="accent1"/>
                  </a:solidFill>
                  <a:sym typeface="Wingdings" pitchFamily="2" charset="2"/>
                </a:rPr>
                <a:t></a:t>
              </a:r>
              <a:endParaRPr lang="en-US" altLang="en-US" sz="4400">
                <a:solidFill>
                  <a:schemeClr val="accent1"/>
                </a:solidFill>
              </a:endParaRPr>
            </a:p>
          </p:txBody>
        </p:sp>
      </p:gr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el 6"/>
          <p:cNvSpPr>
            <a:spLocks noGrp="1"/>
          </p:cNvSpPr>
          <p:nvPr>
            <p:ph type="title"/>
          </p:nvPr>
        </p:nvSpPr>
        <p:spPr/>
        <p:txBody>
          <a:bodyPr/>
          <a:lstStyle/>
          <a:p>
            <a:r>
              <a:rPr lang="es-ES" altLang="en-US" smtClean="0"/>
              <a:t>Añadir más criterios a su búsqueda</a:t>
            </a:r>
          </a:p>
        </p:txBody>
      </p:sp>
      <p:pic>
        <p:nvPicPr>
          <p:cNvPr id="8192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1200150"/>
            <a:ext cx="50673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388" y="5848350"/>
            <a:ext cx="61182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Textfeld 10"/>
          <p:cNvSpPr txBox="1">
            <a:spLocks noChangeArrowheads="1"/>
          </p:cNvSpPr>
          <p:nvPr/>
        </p:nvSpPr>
        <p:spPr bwMode="auto">
          <a:xfrm>
            <a:off x="6284913" y="4483100"/>
            <a:ext cx="3052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n-US" altLang="en-US" sz="1600">
                <a:solidFill>
                  <a:schemeClr val="accent1"/>
                </a:solidFill>
              </a:rPr>
              <a:t>¿</a:t>
            </a:r>
            <a:r>
              <a:rPr lang="es-ES" altLang="en-US" sz="1600">
                <a:solidFill>
                  <a:schemeClr val="accent1"/>
                </a:solidFill>
              </a:rPr>
              <a:t>Sólo solicitudes publicadas</a:t>
            </a:r>
          </a:p>
          <a:p>
            <a:pPr eaLnBrk="1" hangingPunct="1">
              <a:spcBef>
                <a:spcPct val="0"/>
              </a:spcBef>
              <a:buFontTx/>
              <a:buNone/>
            </a:pPr>
            <a:r>
              <a:rPr lang="es-ES" altLang="en-US" sz="1600">
                <a:solidFill>
                  <a:schemeClr val="accent1"/>
                </a:solidFill>
              </a:rPr>
              <a:t>de un determinado inventor?</a:t>
            </a:r>
          </a:p>
        </p:txBody>
      </p:sp>
      <p:sp>
        <p:nvSpPr>
          <p:cNvPr id="12" name="Pfeil nach rechts 11"/>
          <p:cNvSpPr>
            <a:spLocks noChangeArrowheads="1"/>
          </p:cNvSpPr>
          <p:nvPr/>
        </p:nvSpPr>
        <p:spPr bwMode="auto">
          <a:xfrm rot="10800000">
            <a:off x="5857875" y="4619625"/>
            <a:ext cx="390525" cy="276225"/>
          </a:xfrm>
          <a:prstGeom prst="rightArrow">
            <a:avLst>
              <a:gd name="adj1" fmla="val 50000"/>
              <a:gd name="adj2" fmla="val 50000"/>
            </a:avLst>
          </a:prstGeom>
          <a:solidFill>
            <a:schemeClr val="accent1"/>
          </a:solidFill>
          <a:ln w="25400" algn="ctr">
            <a:noFill/>
            <a:miter lim="800000"/>
            <a:headEnd/>
            <a:tailEnd/>
          </a:ln>
        </p:spPr>
        <p:txBody>
          <a:bodyPr rot="10800000" anchor="ctr"/>
          <a:lstStyle/>
          <a:p>
            <a:pPr algn="ctr">
              <a:defRPr/>
            </a:pPr>
            <a:endParaRPr lang="en-US" dirty="0">
              <a:solidFill>
                <a:schemeClr val="lt1"/>
              </a:solidFill>
              <a:latin typeface="+mn-lt"/>
              <a:cs typeface="+mn-cs"/>
            </a:endParaRPr>
          </a:p>
        </p:txBody>
      </p:sp>
      <p:sp>
        <p:nvSpPr>
          <p:cNvPr id="14" name="Pfeil nach rechts 13"/>
          <p:cNvSpPr>
            <a:spLocks noChangeArrowheads="1"/>
          </p:cNvSpPr>
          <p:nvPr/>
        </p:nvSpPr>
        <p:spPr bwMode="auto">
          <a:xfrm rot="-2881197">
            <a:off x="2690018" y="5641182"/>
            <a:ext cx="576263" cy="495300"/>
          </a:xfrm>
          <a:prstGeom prst="rightArrow">
            <a:avLst>
              <a:gd name="adj1" fmla="val 50000"/>
              <a:gd name="adj2" fmla="val 31898"/>
            </a:avLst>
          </a:prstGeom>
          <a:solidFill>
            <a:schemeClr val="accent1"/>
          </a:solidFill>
          <a:ln w="25400" algn="ctr">
            <a:noFill/>
            <a:miter lim="800000"/>
            <a:headEnd/>
            <a:tailEnd/>
          </a:ln>
        </p:spPr>
        <p:txBody>
          <a:bodyPr vert="eaVert" anchor="ctr"/>
          <a:lstStyle/>
          <a:p>
            <a:pPr algn="ctr">
              <a:defRPr/>
            </a:pPr>
            <a:endParaRPr lang="en-US" dirty="0">
              <a:solidFill>
                <a:schemeClr val="lt1"/>
              </a:solidFill>
              <a:latin typeface="+mn-lt"/>
              <a:cs typeface="+mn-cs"/>
            </a:endParaRPr>
          </a:p>
        </p:txBody>
      </p:sp>
      <p:sp>
        <p:nvSpPr>
          <p:cNvPr id="81928" name="Textfeld 14"/>
          <p:cNvSpPr txBox="1">
            <a:spLocks noChangeArrowheads="1"/>
          </p:cNvSpPr>
          <p:nvPr/>
        </p:nvSpPr>
        <p:spPr bwMode="auto">
          <a:xfrm>
            <a:off x="6289675" y="3702050"/>
            <a:ext cx="2705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n-US" altLang="en-US" sz="1600">
                <a:solidFill>
                  <a:schemeClr val="accent1"/>
                </a:solidFill>
              </a:rPr>
              <a:t>¿</a:t>
            </a:r>
            <a:r>
              <a:rPr lang="es-ES" altLang="en-US" sz="1600">
                <a:solidFill>
                  <a:schemeClr val="accent1"/>
                </a:solidFill>
              </a:rPr>
              <a:t>Sólo solicitudes publicadas en un año determinado?</a:t>
            </a:r>
          </a:p>
        </p:txBody>
      </p:sp>
      <p:sp>
        <p:nvSpPr>
          <p:cNvPr id="16" name="Pfeil nach rechts 15"/>
          <p:cNvSpPr>
            <a:spLocks noChangeArrowheads="1"/>
          </p:cNvSpPr>
          <p:nvPr/>
        </p:nvSpPr>
        <p:spPr bwMode="auto">
          <a:xfrm rot="10800000">
            <a:off x="5857875" y="4029075"/>
            <a:ext cx="390525" cy="276225"/>
          </a:xfrm>
          <a:prstGeom prst="rightArrow">
            <a:avLst>
              <a:gd name="adj1" fmla="val 50000"/>
              <a:gd name="adj2" fmla="val 50000"/>
            </a:avLst>
          </a:prstGeom>
          <a:solidFill>
            <a:schemeClr val="accent1"/>
          </a:solidFill>
          <a:ln w="25400" algn="ctr">
            <a:noFill/>
            <a:miter lim="800000"/>
            <a:headEnd/>
            <a:tailEnd/>
          </a:ln>
        </p:spPr>
        <p:txBody>
          <a:bodyPr rot="10800000" anchor="ctr"/>
          <a:lstStyle/>
          <a:p>
            <a:pPr algn="ctr">
              <a:defRPr/>
            </a:pPr>
            <a:endParaRPr lang="en-US" dirty="0">
              <a:solidFill>
                <a:schemeClr val="lt1"/>
              </a:solidFill>
              <a:latin typeface="+mn-lt"/>
              <a:cs typeface="+mn-cs"/>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s-ES" altLang="en-US" smtClean="0"/>
              <a:t>Lista de resultados de </a:t>
            </a:r>
            <a:r>
              <a:rPr lang="es-ES" altLang="en-US" i="1" smtClean="0"/>
              <a:t>esp@cenet</a:t>
            </a:r>
            <a:endParaRPr lang="es-ES" altLang="en-US" smtClean="0"/>
          </a:p>
        </p:txBody>
      </p:sp>
      <p:grpSp>
        <p:nvGrpSpPr>
          <p:cNvPr id="82947" name="Group 7"/>
          <p:cNvGrpSpPr>
            <a:grpSpLocks/>
          </p:cNvGrpSpPr>
          <p:nvPr/>
        </p:nvGrpSpPr>
        <p:grpSpPr bwMode="auto">
          <a:xfrm>
            <a:off x="608013" y="1201738"/>
            <a:ext cx="8302625" cy="4746625"/>
            <a:chOff x="160" y="735"/>
            <a:chExt cx="5600" cy="3201"/>
          </a:xfrm>
        </p:grpSpPr>
        <p:pic>
          <p:nvPicPr>
            <p:cNvPr id="8294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 y="735"/>
              <a:ext cx="5454" cy="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Oval 4"/>
            <p:cNvSpPr>
              <a:spLocks noChangeArrowheads="1"/>
            </p:cNvSpPr>
            <p:nvPr/>
          </p:nvSpPr>
          <p:spPr bwMode="auto">
            <a:xfrm>
              <a:off x="898" y="1087"/>
              <a:ext cx="566" cy="203"/>
            </a:xfrm>
            <a:prstGeom prst="ellipse">
              <a:avLst/>
            </a:prstGeom>
            <a:noFill/>
            <a:ln w="28575"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endParaRPr lang="en-US" altLang="en-US" sz="1800">
                <a:solidFill>
                  <a:schemeClr val="tx1"/>
                </a:solidFill>
              </a:endParaRPr>
            </a:p>
          </p:txBody>
        </p:sp>
        <p:sp>
          <p:nvSpPr>
            <p:cNvPr id="82950" name="Oval 4"/>
            <p:cNvSpPr>
              <a:spLocks noChangeArrowheads="1"/>
            </p:cNvSpPr>
            <p:nvPr/>
          </p:nvSpPr>
          <p:spPr bwMode="auto">
            <a:xfrm>
              <a:off x="160" y="757"/>
              <a:ext cx="878" cy="203"/>
            </a:xfrm>
            <a:prstGeom prst="ellipse">
              <a:avLst/>
            </a:prstGeom>
            <a:noFill/>
            <a:ln w="28575"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endParaRPr lang="en-US" altLang="en-US" sz="1800">
                <a:solidFill>
                  <a:schemeClr val="tx1"/>
                </a:solidFill>
              </a:endParaRPr>
            </a:p>
          </p:txBody>
        </p:sp>
        <p:sp>
          <p:nvSpPr>
            <p:cNvPr id="82951" name="Oval 4"/>
            <p:cNvSpPr>
              <a:spLocks noChangeArrowheads="1"/>
            </p:cNvSpPr>
            <p:nvPr/>
          </p:nvSpPr>
          <p:spPr bwMode="auto">
            <a:xfrm>
              <a:off x="4378" y="1669"/>
              <a:ext cx="1382" cy="203"/>
            </a:xfrm>
            <a:prstGeom prst="ellipse">
              <a:avLst/>
            </a:prstGeom>
            <a:noFill/>
            <a:ln w="28575"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endParaRPr lang="en-US" altLang="en-US" sz="1800">
                <a:solidFill>
                  <a:schemeClr val="tx1"/>
                </a:solidFill>
              </a:endParaRPr>
            </a:p>
          </p:txBody>
        </p:sp>
      </p:gr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1233488"/>
            <a:ext cx="6321425" cy="512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Oval 4"/>
          <p:cNvSpPr>
            <a:spLocks noChangeArrowheads="1"/>
          </p:cNvSpPr>
          <p:nvPr/>
        </p:nvSpPr>
        <p:spPr bwMode="auto">
          <a:xfrm>
            <a:off x="5711825" y="1682750"/>
            <a:ext cx="1177925" cy="252413"/>
          </a:xfrm>
          <a:prstGeom prst="ellipse">
            <a:avLst/>
          </a:prstGeom>
          <a:noFill/>
          <a:ln w="28575"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endParaRPr lang="en-US" altLang="en-US" sz="1800">
              <a:solidFill>
                <a:schemeClr val="tx1"/>
              </a:solidFill>
            </a:endParaRPr>
          </a:p>
        </p:txBody>
      </p:sp>
      <p:sp>
        <p:nvSpPr>
          <p:cNvPr id="83972" name="Oval 4"/>
          <p:cNvSpPr>
            <a:spLocks noChangeArrowheads="1"/>
          </p:cNvSpPr>
          <p:nvPr/>
        </p:nvSpPr>
        <p:spPr bwMode="auto">
          <a:xfrm>
            <a:off x="5686425" y="2981325"/>
            <a:ext cx="1177925" cy="250825"/>
          </a:xfrm>
          <a:prstGeom prst="ellipse">
            <a:avLst/>
          </a:prstGeom>
          <a:noFill/>
          <a:ln w="28575"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endParaRPr lang="en-US" altLang="en-US" sz="1800">
              <a:solidFill>
                <a:schemeClr val="tx1"/>
              </a:solidFill>
            </a:endParaRPr>
          </a:p>
        </p:txBody>
      </p:sp>
      <p:sp>
        <p:nvSpPr>
          <p:cNvPr id="83973" name="Oval 4"/>
          <p:cNvSpPr>
            <a:spLocks noChangeArrowheads="1"/>
          </p:cNvSpPr>
          <p:nvPr/>
        </p:nvSpPr>
        <p:spPr bwMode="auto">
          <a:xfrm>
            <a:off x="819150" y="3763963"/>
            <a:ext cx="1700213" cy="200025"/>
          </a:xfrm>
          <a:prstGeom prst="ellipse">
            <a:avLst/>
          </a:prstGeom>
          <a:noFill/>
          <a:ln w="28575"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endParaRPr lang="en-US" altLang="en-US" sz="1800">
              <a:solidFill>
                <a:schemeClr val="tx1"/>
              </a:solidFill>
            </a:endParaRPr>
          </a:p>
        </p:txBody>
      </p:sp>
      <p:sp>
        <p:nvSpPr>
          <p:cNvPr id="6" name="Pfeil nach rechts 5"/>
          <p:cNvSpPr>
            <a:spLocks noChangeArrowheads="1"/>
          </p:cNvSpPr>
          <p:nvPr/>
        </p:nvSpPr>
        <p:spPr bwMode="auto">
          <a:xfrm rot="2881197" flipH="1">
            <a:off x="2332038" y="4086225"/>
            <a:ext cx="823912" cy="452438"/>
          </a:xfrm>
          <a:prstGeom prst="rightArrow">
            <a:avLst>
              <a:gd name="adj1" fmla="val 50000"/>
              <a:gd name="adj2" fmla="val 49927"/>
            </a:avLst>
          </a:prstGeom>
          <a:solidFill>
            <a:schemeClr val="accent1"/>
          </a:solidFill>
          <a:ln w="25400" algn="ctr">
            <a:noFill/>
            <a:miter lim="800000"/>
            <a:headEnd/>
            <a:tailEnd/>
          </a:ln>
        </p:spPr>
        <p:txBody>
          <a:bodyPr rot="10800000" vert="eaVert" anchor="ctr"/>
          <a:lstStyle/>
          <a:p>
            <a:pPr algn="ctr">
              <a:defRPr/>
            </a:pPr>
            <a:endParaRPr lang="en-US" dirty="0">
              <a:solidFill>
                <a:schemeClr val="lt1"/>
              </a:solidFill>
              <a:latin typeface="+mn-lt"/>
              <a:cs typeface="+mn-cs"/>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755650" y="404813"/>
            <a:ext cx="9151938" cy="638175"/>
          </a:xfrm>
        </p:spPr>
        <p:txBody>
          <a:bodyPr/>
          <a:lstStyle/>
          <a:p>
            <a:r>
              <a:rPr lang="en-GB" altLang="en-US" smtClean="0"/>
              <a:t>View list of citing documents</a:t>
            </a:r>
          </a:p>
        </p:txBody>
      </p:sp>
      <p:sp>
        <p:nvSpPr>
          <p:cNvPr id="84995" name="Text Box 5"/>
          <p:cNvSpPr txBox="1">
            <a:spLocks noChangeArrowheads="1"/>
          </p:cNvSpPr>
          <p:nvPr/>
        </p:nvSpPr>
        <p:spPr bwMode="auto">
          <a:xfrm>
            <a:off x="452438" y="1179513"/>
            <a:ext cx="226695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lnSpc>
                <a:spcPct val="120000"/>
              </a:lnSpc>
              <a:spcBef>
                <a:spcPct val="0"/>
              </a:spcBef>
              <a:buFontTx/>
              <a:buNone/>
            </a:pPr>
            <a:r>
              <a:rPr lang="es-ES" altLang="en-US" sz="1800">
                <a:solidFill>
                  <a:schemeClr val="tx1"/>
                </a:solidFill>
              </a:rPr>
              <a:t>Documentos que citan la patente EP0200362</a:t>
            </a:r>
          </a:p>
          <a:p>
            <a:pPr eaLnBrk="1" hangingPunct="1">
              <a:lnSpc>
                <a:spcPct val="120000"/>
              </a:lnSpc>
              <a:spcBef>
                <a:spcPct val="0"/>
              </a:spcBef>
              <a:buFontTx/>
              <a:buNone/>
            </a:pPr>
            <a:r>
              <a:rPr lang="es-ES" altLang="en-US" sz="1800">
                <a:solidFill>
                  <a:schemeClr val="tx1"/>
                </a:solidFill>
              </a:rPr>
              <a:t>(CRP, inventada por el Ganador del Nobel Kary Mullis)</a:t>
            </a:r>
          </a:p>
        </p:txBody>
      </p:sp>
      <p:grpSp>
        <p:nvGrpSpPr>
          <p:cNvPr id="84996" name="Group 7"/>
          <p:cNvGrpSpPr>
            <a:grpSpLocks/>
          </p:cNvGrpSpPr>
          <p:nvPr/>
        </p:nvGrpSpPr>
        <p:grpSpPr bwMode="auto">
          <a:xfrm>
            <a:off x="2706688" y="1262063"/>
            <a:ext cx="6022975" cy="5118100"/>
            <a:chOff x="1513" y="645"/>
            <a:chExt cx="4051" cy="3442"/>
          </a:xfrm>
        </p:grpSpPr>
        <p:pic>
          <p:nvPicPr>
            <p:cNvPr id="849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 y="645"/>
              <a:ext cx="4051" cy="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lipse 4"/>
            <p:cNvSpPr>
              <a:spLocks noChangeArrowheads="1"/>
            </p:cNvSpPr>
            <p:nvPr/>
          </p:nvSpPr>
          <p:spPr bwMode="auto">
            <a:xfrm>
              <a:off x="2802" y="1212"/>
              <a:ext cx="627" cy="144"/>
            </a:xfrm>
            <a:prstGeom prst="ellipse">
              <a:avLst/>
            </a:prstGeom>
            <a:noFill/>
            <a:ln w="25400" algn="ctr">
              <a:solidFill>
                <a:schemeClr val="accent1"/>
              </a:solidFill>
              <a:round/>
              <a:headEnd/>
              <a:tailEnd/>
            </a:ln>
          </p:spPr>
          <p:txBody>
            <a:bodyPr anchor="ctr"/>
            <a:lstStyle/>
            <a:p>
              <a:pPr algn="ctr">
                <a:defRPr/>
              </a:pPr>
              <a:endParaRPr lang="en-US" dirty="0">
                <a:solidFill>
                  <a:schemeClr val="lt1"/>
                </a:solidFill>
                <a:latin typeface="+mn-lt"/>
                <a:cs typeface="+mn-cs"/>
              </a:endParaRPr>
            </a:p>
          </p:txBody>
        </p:sp>
      </p:grpSp>
      <p:sp>
        <p:nvSpPr>
          <p:cNvPr id="84997" name="Textfeld 5"/>
          <p:cNvSpPr txBox="1">
            <a:spLocks noChangeArrowheads="1"/>
          </p:cNvSpPr>
          <p:nvPr/>
        </p:nvSpPr>
        <p:spPr bwMode="auto">
          <a:xfrm>
            <a:off x="5205413" y="1700213"/>
            <a:ext cx="27368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b="1">
                <a:solidFill>
                  <a:schemeClr val="accent1"/>
                </a:solidFill>
              </a:rPr>
              <a:t>¡Con mucha influencia!</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4"/>
          <p:cNvSpPr>
            <a:spLocks noGrp="1" noChangeArrowheads="1"/>
          </p:cNvSpPr>
          <p:nvPr>
            <p:ph type="title"/>
          </p:nvPr>
        </p:nvSpPr>
        <p:spPr/>
        <p:txBody>
          <a:bodyPr/>
          <a:lstStyle/>
          <a:p>
            <a:r>
              <a:rPr lang="es-ES" altLang="en-US" smtClean="0"/>
              <a:t>Ver o imprimir documentos originales</a:t>
            </a:r>
          </a:p>
        </p:txBody>
      </p:sp>
      <p:pic>
        <p:nvPicPr>
          <p:cNvPr id="8601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575" y="1176338"/>
            <a:ext cx="697230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3"/>
          <p:cNvSpPr>
            <a:spLocks noGrp="1" noChangeArrowheads="1"/>
          </p:cNvSpPr>
          <p:nvPr>
            <p:ph type="title"/>
          </p:nvPr>
        </p:nvSpPr>
        <p:spPr/>
        <p:txBody>
          <a:bodyPr/>
          <a:lstStyle/>
          <a:p>
            <a:r>
              <a:rPr lang="es-ES_tradnl" altLang="en-US" smtClean="0"/>
              <a:t>Motor de traducción automática para descripciones y reivindicaciones</a:t>
            </a:r>
          </a:p>
        </p:txBody>
      </p:sp>
      <p:pic>
        <p:nvPicPr>
          <p:cNvPr id="8704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63" y="1238250"/>
            <a:ext cx="70389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963" y="4775200"/>
            <a:ext cx="5767387"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llipse 8"/>
          <p:cNvSpPr>
            <a:spLocks noChangeArrowheads="1"/>
          </p:cNvSpPr>
          <p:nvPr/>
        </p:nvSpPr>
        <p:spPr bwMode="auto">
          <a:xfrm>
            <a:off x="6353175" y="2371725"/>
            <a:ext cx="1457325" cy="342900"/>
          </a:xfrm>
          <a:prstGeom prst="ellipse">
            <a:avLst/>
          </a:prstGeom>
          <a:noFill/>
          <a:ln w="25400" algn="ctr">
            <a:solidFill>
              <a:schemeClr val="accent1"/>
            </a:solidFill>
            <a:round/>
            <a:headEnd/>
            <a:tailEnd/>
          </a:ln>
        </p:spPr>
        <p:txBody>
          <a:bodyPr anchor="ctr"/>
          <a:lstStyle/>
          <a:p>
            <a:pPr algn="ctr">
              <a:defRPr/>
            </a:pPr>
            <a:endParaRPr lang="en-US" dirty="0">
              <a:solidFill>
                <a:schemeClr val="lt1"/>
              </a:solidFill>
              <a:latin typeface="+mn-lt"/>
              <a:cs typeface="+mn-cs"/>
            </a:endParaRPr>
          </a:p>
        </p:txBody>
      </p:sp>
      <p:sp>
        <p:nvSpPr>
          <p:cNvPr id="10" name="Pfeil nach rechts 9"/>
          <p:cNvSpPr>
            <a:spLocks noChangeArrowheads="1"/>
          </p:cNvSpPr>
          <p:nvPr/>
        </p:nvSpPr>
        <p:spPr bwMode="auto">
          <a:xfrm rot="-2881197">
            <a:off x="6342856" y="2743994"/>
            <a:ext cx="903288" cy="495300"/>
          </a:xfrm>
          <a:prstGeom prst="rightArrow">
            <a:avLst>
              <a:gd name="adj1" fmla="val 50000"/>
              <a:gd name="adj2" fmla="val 50000"/>
            </a:avLst>
          </a:prstGeom>
          <a:solidFill>
            <a:schemeClr val="accent1"/>
          </a:solidFill>
          <a:ln w="25400" algn="ctr">
            <a:noFill/>
            <a:miter lim="800000"/>
            <a:headEnd/>
            <a:tailEnd/>
          </a:ln>
        </p:spPr>
        <p:txBody>
          <a:bodyPr vert="eaVert" anchor="ctr"/>
          <a:lstStyle/>
          <a:p>
            <a:pPr algn="ctr">
              <a:defRPr/>
            </a:pPr>
            <a:endParaRPr lang="en-US" dirty="0">
              <a:solidFill>
                <a:schemeClr val="lt1"/>
              </a:solidFill>
              <a:latin typeface="+mn-lt"/>
              <a:cs typeface="+mn-cs"/>
            </a:endParaRPr>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15963" y="549275"/>
            <a:ext cx="7691437" cy="638175"/>
          </a:xfrm>
        </p:spPr>
        <p:txBody>
          <a:bodyPr/>
          <a:lstStyle/>
          <a:p>
            <a:pPr eaLnBrk="1" hangingPunct="1"/>
            <a:r>
              <a:rPr lang="en-GB" altLang="en-US" smtClean="0"/>
              <a:t>The staff</a:t>
            </a:r>
          </a:p>
        </p:txBody>
      </p:sp>
      <p:sp>
        <p:nvSpPr>
          <p:cNvPr id="24579" name="Rectangle 3"/>
          <p:cNvSpPr>
            <a:spLocks noGrp="1" noChangeArrowheads="1"/>
          </p:cNvSpPr>
          <p:nvPr>
            <p:ph type="body" idx="4294967295"/>
          </p:nvPr>
        </p:nvSpPr>
        <p:spPr>
          <a:xfrm>
            <a:off x="700088" y="1260475"/>
            <a:ext cx="7975600" cy="5264150"/>
          </a:xfrm>
        </p:spPr>
        <p:txBody>
          <a:bodyPr/>
          <a:lstStyle/>
          <a:p>
            <a:pPr eaLnBrk="1" hangingPunct="1">
              <a:buClr>
                <a:schemeClr val="tx1"/>
              </a:buClr>
            </a:pPr>
            <a:r>
              <a:rPr lang="en-GB" altLang="en-US" sz="1800" smtClean="0">
                <a:solidFill>
                  <a:srgbClr val="C02019"/>
                </a:solidFill>
              </a:rPr>
              <a:t>Works in all three official languages</a:t>
            </a:r>
          </a:p>
          <a:p>
            <a:pPr eaLnBrk="1" hangingPunct="1"/>
            <a:endParaRPr lang="en-GB" altLang="en-US" sz="1800" smtClean="0">
              <a:solidFill>
                <a:srgbClr val="C02019"/>
              </a:solidFill>
            </a:endParaRPr>
          </a:p>
          <a:p>
            <a:pPr eaLnBrk="1" hangingPunct="1"/>
            <a:endParaRPr lang="en-GB" altLang="en-US" smtClean="0">
              <a:solidFill>
                <a:srgbClr val="B30B00"/>
              </a:solidFill>
            </a:endParaRPr>
          </a:p>
          <a:p>
            <a:pPr eaLnBrk="1" hangingPunct="1"/>
            <a:endParaRPr lang="en-GB" altLang="en-US" smtClean="0">
              <a:solidFill>
                <a:srgbClr val="B30B00"/>
              </a:solidFill>
            </a:endParaRPr>
          </a:p>
          <a:p>
            <a:pPr eaLnBrk="1" hangingPunct="1"/>
            <a:endParaRPr lang="en-GB" altLang="en-US" smtClean="0">
              <a:solidFill>
                <a:srgbClr val="B30B00"/>
              </a:solidFill>
            </a:endParaRPr>
          </a:p>
          <a:p>
            <a:pPr eaLnBrk="1" hangingPunct="1"/>
            <a:endParaRPr lang="en-GB" altLang="en-US" smtClean="0">
              <a:solidFill>
                <a:srgbClr val="B30B00"/>
              </a:solidFill>
            </a:endParaRPr>
          </a:p>
          <a:p>
            <a:pPr eaLnBrk="1" hangingPunct="1"/>
            <a:endParaRPr lang="en-GB" altLang="en-US" smtClean="0">
              <a:solidFill>
                <a:srgbClr val="B30B00"/>
              </a:solidFill>
            </a:endParaRPr>
          </a:p>
          <a:p>
            <a:pPr eaLnBrk="1" hangingPunct="1"/>
            <a:endParaRPr lang="en-GB" altLang="en-US" smtClean="0">
              <a:solidFill>
                <a:srgbClr val="B30B00"/>
              </a:solidFill>
            </a:endParaRPr>
          </a:p>
          <a:p>
            <a:pPr eaLnBrk="1" hangingPunct="1"/>
            <a:endParaRPr lang="en-GB" altLang="en-US" smtClean="0">
              <a:solidFill>
                <a:srgbClr val="B30B00"/>
              </a:solidFill>
            </a:endParaRPr>
          </a:p>
          <a:p>
            <a:pPr eaLnBrk="1" hangingPunct="1"/>
            <a:endParaRPr lang="en-GB" altLang="en-US" smtClean="0">
              <a:solidFill>
                <a:srgbClr val="B30B00"/>
              </a:solidFill>
            </a:endParaRPr>
          </a:p>
          <a:p>
            <a:pPr eaLnBrk="1" hangingPunct="1"/>
            <a:endParaRPr lang="en-GB" altLang="en-US" smtClean="0">
              <a:solidFill>
                <a:srgbClr val="B30B00"/>
              </a:solidFill>
            </a:endParaRPr>
          </a:p>
          <a:p>
            <a:pPr eaLnBrk="1" hangingPunct="1"/>
            <a:endParaRPr lang="en-GB" altLang="en-US" smtClean="0">
              <a:solidFill>
                <a:srgbClr val="B30B00"/>
              </a:solidFill>
            </a:endParaRPr>
          </a:p>
          <a:p>
            <a:pPr eaLnBrk="1" hangingPunct="1"/>
            <a:endParaRPr lang="en-GB" altLang="en-US" smtClean="0">
              <a:solidFill>
                <a:srgbClr val="B30B00"/>
              </a:solidFill>
            </a:endParaRPr>
          </a:p>
          <a:p>
            <a:pPr eaLnBrk="1" hangingPunct="1"/>
            <a:endParaRPr lang="en-GB" altLang="en-US" smtClean="0">
              <a:solidFill>
                <a:srgbClr val="B30B00"/>
              </a:solidFill>
            </a:endParaRPr>
          </a:p>
          <a:p>
            <a:pPr eaLnBrk="1" hangingPunct="1"/>
            <a:endParaRPr lang="en-GB" altLang="en-US" smtClean="0">
              <a:solidFill>
                <a:srgbClr val="B30B00"/>
              </a:solidFill>
            </a:endParaRPr>
          </a:p>
        </p:txBody>
      </p:sp>
      <p:sp>
        <p:nvSpPr>
          <p:cNvPr id="24580" name="Line 6"/>
          <p:cNvSpPr>
            <a:spLocks noChangeShapeType="1"/>
          </p:cNvSpPr>
          <p:nvPr/>
        </p:nvSpPr>
        <p:spPr bwMode="auto">
          <a:xfrm>
            <a:off x="317500" y="5472113"/>
            <a:ext cx="2384425" cy="15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24581" name="Group 7"/>
          <p:cNvGrpSpPr>
            <a:grpSpLocks/>
          </p:cNvGrpSpPr>
          <p:nvPr/>
        </p:nvGrpSpPr>
        <p:grpSpPr bwMode="auto">
          <a:xfrm>
            <a:off x="317500" y="2500313"/>
            <a:ext cx="2393950" cy="428625"/>
            <a:chOff x="508" y="1553"/>
            <a:chExt cx="1897" cy="340"/>
          </a:xfrm>
        </p:grpSpPr>
        <p:sp>
          <p:nvSpPr>
            <p:cNvPr id="24703" name="Text Box 8"/>
            <p:cNvSpPr txBox="1">
              <a:spLocks noChangeArrowheads="1"/>
            </p:cNvSpPr>
            <p:nvPr/>
          </p:nvSpPr>
          <p:spPr bwMode="auto">
            <a:xfrm>
              <a:off x="508" y="1553"/>
              <a:ext cx="1289" cy="34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2000" tIns="0" rIns="0" bIns="0"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50000"/>
                </a:spcBef>
                <a:buFontTx/>
                <a:buNone/>
              </a:pPr>
              <a:r>
                <a:rPr lang="de-DE" altLang="en-US" sz="1400">
                  <a:solidFill>
                    <a:schemeClr val="bg1"/>
                  </a:solidFill>
                </a:rPr>
                <a:t>Munich</a:t>
              </a:r>
            </a:p>
          </p:txBody>
        </p:sp>
        <p:sp>
          <p:nvSpPr>
            <p:cNvPr id="24704" name="Text Box 9"/>
            <p:cNvSpPr txBox="1">
              <a:spLocks noChangeArrowheads="1"/>
            </p:cNvSpPr>
            <p:nvPr/>
          </p:nvSpPr>
          <p:spPr bwMode="auto">
            <a:xfrm>
              <a:off x="1816" y="1553"/>
              <a:ext cx="589" cy="340"/>
            </a:xfrm>
            <a:prstGeom prst="rect">
              <a:avLst/>
            </a:prstGeom>
            <a:solidFill>
              <a:srgbClr val="8A949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72000" bIns="0"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lgn="r" eaLnBrk="1" hangingPunct="1">
                <a:spcBef>
                  <a:spcPct val="50000"/>
                </a:spcBef>
                <a:buFontTx/>
                <a:buNone/>
              </a:pPr>
              <a:r>
                <a:rPr lang="de-DE" altLang="en-US" sz="1400">
                  <a:solidFill>
                    <a:schemeClr val="bg1"/>
                  </a:solidFill>
                </a:rPr>
                <a:t>3 718</a:t>
              </a:r>
            </a:p>
          </p:txBody>
        </p:sp>
      </p:grpSp>
      <p:grpSp>
        <p:nvGrpSpPr>
          <p:cNvPr id="24582" name="Group 10"/>
          <p:cNvGrpSpPr>
            <a:grpSpLocks/>
          </p:cNvGrpSpPr>
          <p:nvPr/>
        </p:nvGrpSpPr>
        <p:grpSpPr bwMode="auto">
          <a:xfrm>
            <a:off x="317500" y="3086100"/>
            <a:ext cx="2393950" cy="428625"/>
            <a:chOff x="508" y="1908"/>
            <a:chExt cx="1897" cy="340"/>
          </a:xfrm>
        </p:grpSpPr>
        <p:sp>
          <p:nvSpPr>
            <p:cNvPr id="24701" name="Text Box 11"/>
            <p:cNvSpPr txBox="1">
              <a:spLocks noChangeArrowheads="1"/>
            </p:cNvSpPr>
            <p:nvPr/>
          </p:nvSpPr>
          <p:spPr bwMode="auto">
            <a:xfrm>
              <a:off x="508" y="1908"/>
              <a:ext cx="1289" cy="34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2000" tIns="0" rIns="0" bIns="0"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50000"/>
                </a:spcBef>
                <a:buFontTx/>
                <a:buNone/>
              </a:pPr>
              <a:r>
                <a:rPr lang="en-GB" altLang="en-US" sz="1400">
                  <a:solidFill>
                    <a:schemeClr val="bg1"/>
                  </a:solidFill>
                </a:rPr>
                <a:t>The Hague</a:t>
              </a:r>
            </a:p>
          </p:txBody>
        </p:sp>
        <p:sp>
          <p:nvSpPr>
            <p:cNvPr id="24702" name="Text Box 12"/>
            <p:cNvSpPr txBox="1">
              <a:spLocks noChangeArrowheads="1"/>
            </p:cNvSpPr>
            <p:nvPr/>
          </p:nvSpPr>
          <p:spPr bwMode="auto">
            <a:xfrm>
              <a:off x="1816" y="1908"/>
              <a:ext cx="589" cy="340"/>
            </a:xfrm>
            <a:prstGeom prst="rect">
              <a:avLst/>
            </a:prstGeom>
            <a:solidFill>
              <a:srgbClr val="8A949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72000" bIns="0"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lgn="r" eaLnBrk="1" hangingPunct="1">
                <a:spcBef>
                  <a:spcPct val="50000"/>
                </a:spcBef>
                <a:buFontTx/>
                <a:buNone/>
              </a:pPr>
              <a:r>
                <a:rPr lang="de-DE" altLang="en-US" sz="1400">
                  <a:solidFill>
                    <a:schemeClr val="bg1"/>
                  </a:solidFill>
                </a:rPr>
                <a:t>2 710</a:t>
              </a:r>
            </a:p>
          </p:txBody>
        </p:sp>
      </p:grpSp>
      <p:grpSp>
        <p:nvGrpSpPr>
          <p:cNvPr id="24583" name="Group 13"/>
          <p:cNvGrpSpPr>
            <a:grpSpLocks/>
          </p:cNvGrpSpPr>
          <p:nvPr/>
        </p:nvGrpSpPr>
        <p:grpSpPr bwMode="auto">
          <a:xfrm>
            <a:off x="317500" y="3673475"/>
            <a:ext cx="2393950" cy="428625"/>
            <a:chOff x="508" y="2262"/>
            <a:chExt cx="1897" cy="340"/>
          </a:xfrm>
        </p:grpSpPr>
        <p:sp>
          <p:nvSpPr>
            <p:cNvPr id="24699" name="Text Box 14"/>
            <p:cNvSpPr txBox="1">
              <a:spLocks noChangeArrowheads="1"/>
            </p:cNvSpPr>
            <p:nvPr/>
          </p:nvSpPr>
          <p:spPr bwMode="auto">
            <a:xfrm>
              <a:off x="508" y="2262"/>
              <a:ext cx="1289" cy="34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2000" tIns="0" rIns="0" bIns="0"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50000"/>
                </a:spcBef>
                <a:buFontTx/>
                <a:buNone/>
              </a:pPr>
              <a:r>
                <a:rPr lang="de-DE" altLang="en-US" sz="1400">
                  <a:solidFill>
                    <a:schemeClr val="bg1"/>
                  </a:solidFill>
                </a:rPr>
                <a:t>Berlin</a:t>
              </a:r>
            </a:p>
          </p:txBody>
        </p:sp>
        <p:sp>
          <p:nvSpPr>
            <p:cNvPr id="24700" name="Text Box 15"/>
            <p:cNvSpPr txBox="1">
              <a:spLocks noChangeArrowheads="1"/>
            </p:cNvSpPr>
            <p:nvPr/>
          </p:nvSpPr>
          <p:spPr bwMode="auto">
            <a:xfrm>
              <a:off x="1816" y="2262"/>
              <a:ext cx="589" cy="340"/>
            </a:xfrm>
            <a:prstGeom prst="rect">
              <a:avLst/>
            </a:prstGeom>
            <a:solidFill>
              <a:srgbClr val="8A949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72000" bIns="0"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lgn="r" eaLnBrk="1" hangingPunct="1">
                <a:spcBef>
                  <a:spcPct val="50000"/>
                </a:spcBef>
                <a:buFontTx/>
                <a:buNone/>
              </a:pPr>
              <a:r>
                <a:rPr lang="de-DE" altLang="en-US" sz="1400">
                  <a:solidFill>
                    <a:schemeClr val="bg1"/>
                  </a:solidFill>
                </a:rPr>
                <a:t>274</a:t>
              </a:r>
            </a:p>
          </p:txBody>
        </p:sp>
      </p:grpSp>
      <p:grpSp>
        <p:nvGrpSpPr>
          <p:cNvPr id="24584" name="Group 16"/>
          <p:cNvGrpSpPr>
            <a:grpSpLocks/>
          </p:cNvGrpSpPr>
          <p:nvPr/>
        </p:nvGrpSpPr>
        <p:grpSpPr bwMode="auto">
          <a:xfrm>
            <a:off x="317500" y="4259263"/>
            <a:ext cx="2393950" cy="428625"/>
            <a:chOff x="508" y="2617"/>
            <a:chExt cx="1897" cy="340"/>
          </a:xfrm>
        </p:grpSpPr>
        <p:sp>
          <p:nvSpPr>
            <p:cNvPr id="24697" name="Text Box 17"/>
            <p:cNvSpPr txBox="1">
              <a:spLocks noChangeArrowheads="1"/>
            </p:cNvSpPr>
            <p:nvPr/>
          </p:nvSpPr>
          <p:spPr bwMode="auto">
            <a:xfrm>
              <a:off x="508" y="2617"/>
              <a:ext cx="1289" cy="34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2000" tIns="0" rIns="0" bIns="0"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50000"/>
                </a:spcBef>
                <a:buFontTx/>
                <a:buNone/>
              </a:pPr>
              <a:r>
                <a:rPr lang="de-DE" altLang="en-US" sz="1400">
                  <a:solidFill>
                    <a:schemeClr val="bg1"/>
                  </a:solidFill>
                </a:rPr>
                <a:t>Vienna</a:t>
              </a:r>
            </a:p>
          </p:txBody>
        </p:sp>
        <p:sp>
          <p:nvSpPr>
            <p:cNvPr id="24698" name="Text Box 18"/>
            <p:cNvSpPr txBox="1">
              <a:spLocks noChangeArrowheads="1"/>
            </p:cNvSpPr>
            <p:nvPr/>
          </p:nvSpPr>
          <p:spPr bwMode="auto">
            <a:xfrm>
              <a:off x="1816" y="2617"/>
              <a:ext cx="589" cy="340"/>
            </a:xfrm>
            <a:prstGeom prst="rect">
              <a:avLst/>
            </a:prstGeom>
            <a:solidFill>
              <a:srgbClr val="8A949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72000" bIns="0"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lgn="r" eaLnBrk="1" hangingPunct="1">
                <a:spcBef>
                  <a:spcPct val="50000"/>
                </a:spcBef>
                <a:buFontTx/>
                <a:buNone/>
              </a:pPr>
              <a:r>
                <a:rPr lang="de-DE" altLang="en-US" sz="1400">
                  <a:solidFill>
                    <a:schemeClr val="bg1"/>
                  </a:solidFill>
                </a:rPr>
                <a:t>112</a:t>
              </a:r>
            </a:p>
          </p:txBody>
        </p:sp>
      </p:grpSp>
      <p:grpSp>
        <p:nvGrpSpPr>
          <p:cNvPr id="24585" name="Group 19"/>
          <p:cNvGrpSpPr>
            <a:grpSpLocks/>
          </p:cNvGrpSpPr>
          <p:nvPr/>
        </p:nvGrpSpPr>
        <p:grpSpPr bwMode="auto">
          <a:xfrm>
            <a:off x="317500" y="4846638"/>
            <a:ext cx="2393950" cy="428625"/>
            <a:chOff x="508" y="2971"/>
            <a:chExt cx="1897" cy="340"/>
          </a:xfrm>
        </p:grpSpPr>
        <p:sp>
          <p:nvSpPr>
            <p:cNvPr id="24695" name="Text Box 20"/>
            <p:cNvSpPr txBox="1">
              <a:spLocks noChangeArrowheads="1"/>
            </p:cNvSpPr>
            <p:nvPr/>
          </p:nvSpPr>
          <p:spPr bwMode="auto">
            <a:xfrm>
              <a:off x="508" y="2971"/>
              <a:ext cx="1289" cy="34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2000" tIns="0" rIns="0" bIns="0"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50000"/>
                </a:spcBef>
                <a:buFontTx/>
                <a:buNone/>
              </a:pPr>
              <a:r>
                <a:rPr lang="en-GB" altLang="en-US" sz="1400">
                  <a:solidFill>
                    <a:schemeClr val="bg1"/>
                  </a:solidFill>
                </a:rPr>
                <a:t>Brussels</a:t>
              </a:r>
            </a:p>
          </p:txBody>
        </p:sp>
        <p:sp>
          <p:nvSpPr>
            <p:cNvPr id="24696" name="Text Box 21"/>
            <p:cNvSpPr txBox="1">
              <a:spLocks noChangeArrowheads="1"/>
            </p:cNvSpPr>
            <p:nvPr/>
          </p:nvSpPr>
          <p:spPr bwMode="auto">
            <a:xfrm>
              <a:off x="1816" y="2971"/>
              <a:ext cx="589" cy="340"/>
            </a:xfrm>
            <a:prstGeom prst="rect">
              <a:avLst/>
            </a:prstGeom>
            <a:solidFill>
              <a:srgbClr val="8A949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72000" bIns="0"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lgn="r" eaLnBrk="1" hangingPunct="1">
                <a:spcBef>
                  <a:spcPct val="50000"/>
                </a:spcBef>
                <a:buFontTx/>
                <a:buNone/>
              </a:pPr>
              <a:r>
                <a:rPr lang="de-DE" altLang="en-US" sz="1400">
                  <a:solidFill>
                    <a:schemeClr val="bg1"/>
                  </a:solidFill>
                </a:rPr>
                <a:t>4</a:t>
              </a:r>
            </a:p>
          </p:txBody>
        </p:sp>
      </p:grpSp>
      <p:grpSp>
        <p:nvGrpSpPr>
          <p:cNvPr id="24586" name="Group 22"/>
          <p:cNvGrpSpPr>
            <a:grpSpLocks/>
          </p:cNvGrpSpPr>
          <p:nvPr/>
        </p:nvGrpSpPr>
        <p:grpSpPr bwMode="auto">
          <a:xfrm>
            <a:off x="317500" y="5553075"/>
            <a:ext cx="2393950" cy="428625"/>
            <a:chOff x="508" y="3391"/>
            <a:chExt cx="1897" cy="340"/>
          </a:xfrm>
        </p:grpSpPr>
        <p:sp>
          <p:nvSpPr>
            <p:cNvPr id="24693" name="Text Box 23"/>
            <p:cNvSpPr txBox="1">
              <a:spLocks noChangeArrowheads="1"/>
            </p:cNvSpPr>
            <p:nvPr/>
          </p:nvSpPr>
          <p:spPr bwMode="auto">
            <a:xfrm>
              <a:off x="508" y="3391"/>
              <a:ext cx="1289" cy="340"/>
            </a:xfrm>
            <a:prstGeom prst="rect">
              <a:avLst/>
            </a:prstGeom>
            <a:solidFill>
              <a:srgbClr val="B30B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2000" tIns="0" rIns="0" bIns="0"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50000"/>
                </a:spcBef>
                <a:buFontTx/>
                <a:buNone/>
              </a:pPr>
              <a:r>
                <a:rPr lang="de-DE" altLang="en-US" sz="1400" b="1">
                  <a:solidFill>
                    <a:schemeClr val="bg1"/>
                  </a:solidFill>
                </a:rPr>
                <a:t>Total</a:t>
              </a:r>
            </a:p>
          </p:txBody>
        </p:sp>
        <p:sp>
          <p:nvSpPr>
            <p:cNvPr id="24694" name="Text Box 24"/>
            <p:cNvSpPr txBox="1">
              <a:spLocks noChangeArrowheads="1"/>
            </p:cNvSpPr>
            <p:nvPr/>
          </p:nvSpPr>
          <p:spPr bwMode="auto">
            <a:xfrm>
              <a:off x="1816" y="3391"/>
              <a:ext cx="589" cy="340"/>
            </a:xfrm>
            <a:prstGeom prst="rect">
              <a:avLst/>
            </a:prstGeom>
            <a:solidFill>
              <a:srgbClr val="8A949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72000" bIns="0"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algn="r" eaLnBrk="1" hangingPunct="1">
                <a:spcBef>
                  <a:spcPct val="50000"/>
                </a:spcBef>
                <a:buFontTx/>
                <a:buNone/>
              </a:pPr>
              <a:r>
                <a:rPr lang="de-DE" altLang="en-US" sz="1400">
                  <a:solidFill>
                    <a:schemeClr val="bg1"/>
                  </a:solidFill>
                </a:rPr>
                <a:t>6 818</a:t>
              </a:r>
            </a:p>
          </p:txBody>
        </p:sp>
      </p:grpSp>
      <p:grpSp>
        <p:nvGrpSpPr>
          <p:cNvPr id="24587" name="Group 114"/>
          <p:cNvGrpSpPr>
            <a:grpSpLocks/>
          </p:cNvGrpSpPr>
          <p:nvPr/>
        </p:nvGrpSpPr>
        <p:grpSpPr bwMode="auto">
          <a:xfrm>
            <a:off x="2911475" y="2182813"/>
            <a:ext cx="2974975" cy="4116387"/>
            <a:chOff x="535" y="799"/>
            <a:chExt cx="2030" cy="2593"/>
          </a:xfrm>
        </p:grpSpPr>
        <p:sp>
          <p:nvSpPr>
            <p:cNvPr id="24641" name="Text Box 4"/>
            <p:cNvSpPr txBox="1">
              <a:spLocks noChangeArrowheads="1"/>
            </p:cNvSpPr>
            <p:nvPr/>
          </p:nvSpPr>
          <p:spPr bwMode="auto">
            <a:xfrm>
              <a:off x="535" y="799"/>
              <a:ext cx="2030" cy="1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541338" algn="l"/>
                  <a:tab pos="2332038" algn="l"/>
                </a:tabLst>
                <a:defRPr sz="3200">
                  <a:solidFill>
                    <a:srgbClr val="404B56"/>
                  </a:solidFill>
                  <a:latin typeface="Arial" charset="0"/>
                </a:defRPr>
              </a:lvl1pPr>
              <a:lvl2pPr marL="742950" indent="-285750"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eaLnBrk="1" hangingPunct="1">
                <a:lnSpc>
                  <a:spcPct val="75000"/>
                </a:lnSpc>
                <a:spcBef>
                  <a:spcPct val="0"/>
                </a:spcBef>
                <a:buFontTx/>
                <a:buNone/>
              </a:pPr>
              <a:r>
                <a:rPr lang="en-GB" altLang="en-US" sz="1100" b="1">
                  <a:solidFill>
                    <a:schemeClr val="bg1"/>
                  </a:solidFill>
                </a:rPr>
                <a:t>	Country              Number of staff</a:t>
              </a:r>
            </a:p>
          </p:txBody>
        </p:sp>
        <p:grpSp>
          <p:nvGrpSpPr>
            <p:cNvPr id="24642" name="Group 41"/>
            <p:cNvGrpSpPr>
              <a:grpSpLocks/>
            </p:cNvGrpSpPr>
            <p:nvPr/>
          </p:nvGrpSpPr>
          <p:grpSpPr bwMode="auto">
            <a:xfrm>
              <a:off x="535" y="957"/>
              <a:ext cx="2030" cy="131"/>
              <a:chOff x="546" y="957"/>
              <a:chExt cx="2030" cy="131"/>
            </a:xfrm>
          </p:grpSpPr>
          <p:sp>
            <p:nvSpPr>
              <p:cNvPr id="24691" name="Text Box 5"/>
              <p:cNvSpPr txBox="1">
                <a:spLocks noChangeArrowheads="1"/>
              </p:cNvSpPr>
              <p:nvPr/>
            </p:nvSpPr>
            <p:spPr bwMode="auto">
              <a:xfrm>
                <a:off x="546" y="957"/>
                <a:ext cx="1250"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541338" algn="l"/>
                    <a:tab pos="2332038" algn="l"/>
                  </a:tabLst>
                  <a:defRPr sz="3200">
                    <a:solidFill>
                      <a:srgbClr val="404B56"/>
                    </a:solidFill>
                    <a:latin typeface="Arial" charset="0"/>
                  </a:defRPr>
                </a:lvl1pPr>
                <a:lvl2pPr marL="742950" indent="-285750"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eaLnBrk="1" hangingPunct="1">
                  <a:lnSpc>
                    <a:spcPct val="75000"/>
                  </a:lnSpc>
                  <a:spcBef>
                    <a:spcPct val="0"/>
                  </a:spcBef>
                  <a:buFontTx/>
                  <a:buNone/>
                </a:pPr>
                <a:r>
                  <a:rPr lang="en-GB" altLang="en-US" sz="1000" b="1">
                    <a:solidFill>
                      <a:schemeClr val="tx1"/>
                    </a:solidFill>
                  </a:rPr>
                  <a:t>AT	Austria</a:t>
                </a:r>
              </a:p>
            </p:txBody>
          </p:sp>
          <p:sp>
            <p:nvSpPr>
              <p:cNvPr id="24692" name="Text Box 39"/>
              <p:cNvSpPr txBox="1">
                <a:spLocks noChangeArrowheads="1"/>
              </p:cNvSpPr>
              <p:nvPr/>
            </p:nvSpPr>
            <p:spPr bwMode="auto">
              <a:xfrm>
                <a:off x="1679" y="957"/>
                <a:ext cx="897" cy="131"/>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594000">
                <a:spAutoFit/>
              </a:bodyPr>
              <a:lstStyle>
                <a:lvl1pPr marL="342900" indent="-342900" eaLnBrk="0" hangingPunct="0">
                  <a:spcBef>
                    <a:spcPct val="20000"/>
                  </a:spcBef>
                  <a:buChar char="•"/>
                  <a:tabLst>
                    <a:tab pos="541338" algn="l"/>
                    <a:tab pos="2332038" algn="l"/>
                  </a:tabLst>
                  <a:defRPr sz="3200">
                    <a:solidFill>
                      <a:srgbClr val="404B56"/>
                    </a:solidFill>
                    <a:latin typeface="Arial" charset="0"/>
                  </a:defRPr>
                </a:lvl1pPr>
                <a:lvl2pPr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lvl="1" algn="r" eaLnBrk="1" hangingPunct="1">
                  <a:lnSpc>
                    <a:spcPct val="75000"/>
                  </a:lnSpc>
                  <a:spcBef>
                    <a:spcPct val="0"/>
                  </a:spcBef>
                  <a:buFontTx/>
                  <a:buNone/>
                </a:pPr>
                <a:r>
                  <a:rPr lang="en-GB" altLang="en-US" sz="1000" b="1">
                    <a:solidFill>
                      <a:schemeClr val="bg1"/>
                    </a:solidFill>
                  </a:rPr>
                  <a:t>237</a:t>
                </a:r>
              </a:p>
            </p:txBody>
          </p:sp>
        </p:grpSp>
        <p:grpSp>
          <p:nvGrpSpPr>
            <p:cNvPr id="24643" name="Group 42"/>
            <p:cNvGrpSpPr>
              <a:grpSpLocks/>
            </p:cNvGrpSpPr>
            <p:nvPr/>
          </p:nvGrpSpPr>
          <p:grpSpPr bwMode="auto">
            <a:xfrm>
              <a:off x="535" y="1100"/>
              <a:ext cx="2030" cy="131"/>
              <a:chOff x="546" y="957"/>
              <a:chExt cx="2030" cy="131"/>
            </a:xfrm>
          </p:grpSpPr>
          <p:sp>
            <p:nvSpPr>
              <p:cNvPr id="24689" name="Text Box 43"/>
              <p:cNvSpPr txBox="1">
                <a:spLocks noChangeArrowheads="1"/>
              </p:cNvSpPr>
              <p:nvPr/>
            </p:nvSpPr>
            <p:spPr bwMode="auto">
              <a:xfrm>
                <a:off x="546" y="957"/>
                <a:ext cx="1250"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541338" algn="l"/>
                    <a:tab pos="2332038" algn="l"/>
                  </a:tabLst>
                  <a:defRPr sz="3200">
                    <a:solidFill>
                      <a:srgbClr val="404B56"/>
                    </a:solidFill>
                    <a:latin typeface="Arial" charset="0"/>
                  </a:defRPr>
                </a:lvl1pPr>
                <a:lvl2pPr marL="742950" indent="-285750"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eaLnBrk="1" hangingPunct="1">
                  <a:lnSpc>
                    <a:spcPct val="75000"/>
                  </a:lnSpc>
                  <a:spcBef>
                    <a:spcPct val="0"/>
                  </a:spcBef>
                  <a:buFontTx/>
                  <a:buNone/>
                </a:pPr>
                <a:r>
                  <a:rPr lang="en-GB" altLang="en-US" sz="1000" b="1">
                    <a:solidFill>
                      <a:schemeClr val="tx1"/>
                    </a:solidFill>
                  </a:rPr>
                  <a:t>BE	Belgium</a:t>
                </a:r>
              </a:p>
            </p:txBody>
          </p:sp>
          <p:sp>
            <p:nvSpPr>
              <p:cNvPr id="24690" name="Text Box 44"/>
              <p:cNvSpPr txBox="1">
                <a:spLocks noChangeArrowheads="1"/>
              </p:cNvSpPr>
              <p:nvPr/>
            </p:nvSpPr>
            <p:spPr bwMode="auto">
              <a:xfrm>
                <a:off x="1679" y="957"/>
                <a:ext cx="897" cy="131"/>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594000">
                <a:spAutoFit/>
              </a:bodyPr>
              <a:lstStyle>
                <a:lvl1pPr marL="342900" indent="-342900" eaLnBrk="0" hangingPunct="0">
                  <a:spcBef>
                    <a:spcPct val="20000"/>
                  </a:spcBef>
                  <a:buChar char="•"/>
                  <a:tabLst>
                    <a:tab pos="541338" algn="l"/>
                    <a:tab pos="2332038" algn="l"/>
                  </a:tabLst>
                  <a:defRPr sz="3200">
                    <a:solidFill>
                      <a:srgbClr val="404B56"/>
                    </a:solidFill>
                    <a:latin typeface="Arial" charset="0"/>
                  </a:defRPr>
                </a:lvl1pPr>
                <a:lvl2pPr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lvl="1" algn="r" eaLnBrk="1" hangingPunct="1">
                  <a:lnSpc>
                    <a:spcPct val="75000"/>
                  </a:lnSpc>
                  <a:spcBef>
                    <a:spcPct val="0"/>
                  </a:spcBef>
                  <a:buFontTx/>
                  <a:buNone/>
                </a:pPr>
                <a:r>
                  <a:rPr lang="en-GB" altLang="en-US" sz="1000" b="1">
                    <a:solidFill>
                      <a:schemeClr val="bg1"/>
                    </a:solidFill>
                  </a:rPr>
                  <a:t>359</a:t>
                </a:r>
              </a:p>
            </p:txBody>
          </p:sp>
        </p:grpSp>
        <p:grpSp>
          <p:nvGrpSpPr>
            <p:cNvPr id="24644" name="Group 45"/>
            <p:cNvGrpSpPr>
              <a:grpSpLocks/>
            </p:cNvGrpSpPr>
            <p:nvPr/>
          </p:nvGrpSpPr>
          <p:grpSpPr bwMode="auto">
            <a:xfrm>
              <a:off x="535" y="1244"/>
              <a:ext cx="2030" cy="130"/>
              <a:chOff x="546" y="957"/>
              <a:chExt cx="2030" cy="130"/>
            </a:xfrm>
          </p:grpSpPr>
          <p:sp>
            <p:nvSpPr>
              <p:cNvPr id="24687" name="Text Box 46"/>
              <p:cNvSpPr txBox="1">
                <a:spLocks noChangeArrowheads="1"/>
              </p:cNvSpPr>
              <p:nvPr/>
            </p:nvSpPr>
            <p:spPr bwMode="auto">
              <a:xfrm>
                <a:off x="546" y="957"/>
                <a:ext cx="1250"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541338" algn="l"/>
                    <a:tab pos="2332038" algn="l"/>
                  </a:tabLst>
                  <a:defRPr sz="3200">
                    <a:solidFill>
                      <a:srgbClr val="404B56"/>
                    </a:solidFill>
                    <a:latin typeface="Arial" charset="0"/>
                  </a:defRPr>
                </a:lvl1pPr>
                <a:lvl2pPr marL="742950" indent="-285750"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eaLnBrk="1" hangingPunct="1">
                  <a:lnSpc>
                    <a:spcPct val="75000"/>
                  </a:lnSpc>
                  <a:spcBef>
                    <a:spcPct val="0"/>
                  </a:spcBef>
                  <a:buFontTx/>
                  <a:buNone/>
                </a:pPr>
                <a:r>
                  <a:rPr lang="en-GB" altLang="en-US" sz="1000" b="1">
                    <a:solidFill>
                      <a:schemeClr val="tx1"/>
                    </a:solidFill>
                  </a:rPr>
                  <a:t>BG	Bulgaria</a:t>
                </a:r>
              </a:p>
            </p:txBody>
          </p:sp>
          <p:sp>
            <p:nvSpPr>
              <p:cNvPr id="24688" name="Text Box 47"/>
              <p:cNvSpPr txBox="1">
                <a:spLocks noChangeArrowheads="1"/>
              </p:cNvSpPr>
              <p:nvPr/>
            </p:nvSpPr>
            <p:spPr bwMode="auto">
              <a:xfrm>
                <a:off x="1760" y="957"/>
                <a:ext cx="816"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594000">
                <a:spAutoFit/>
              </a:bodyPr>
              <a:lstStyle>
                <a:lvl1pPr marL="342900" indent="-342900" eaLnBrk="0" hangingPunct="0">
                  <a:spcBef>
                    <a:spcPct val="20000"/>
                  </a:spcBef>
                  <a:buChar char="•"/>
                  <a:tabLst>
                    <a:tab pos="541338" algn="l"/>
                    <a:tab pos="2332038" algn="l"/>
                  </a:tabLst>
                  <a:defRPr sz="3200">
                    <a:solidFill>
                      <a:srgbClr val="404B56"/>
                    </a:solidFill>
                    <a:latin typeface="Arial" charset="0"/>
                  </a:defRPr>
                </a:lvl1pPr>
                <a:lvl2pPr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lvl="1" algn="r" eaLnBrk="1" hangingPunct="1">
                  <a:lnSpc>
                    <a:spcPct val="75000"/>
                  </a:lnSpc>
                  <a:spcBef>
                    <a:spcPct val="0"/>
                  </a:spcBef>
                  <a:buFontTx/>
                  <a:buNone/>
                </a:pPr>
                <a:r>
                  <a:rPr lang="en-GB" altLang="en-US" sz="1000" b="1">
                    <a:solidFill>
                      <a:schemeClr val="bg1"/>
                    </a:solidFill>
                  </a:rPr>
                  <a:t>35</a:t>
                </a:r>
              </a:p>
            </p:txBody>
          </p:sp>
        </p:grpSp>
        <p:grpSp>
          <p:nvGrpSpPr>
            <p:cNvPr id="24645" name="Group 48"/>
            <p:cNvGrpSpPr>
              <a:grpSpLocks/>
            </p:cNvGrpSpPr>
            <p:nvPr/>
          </p:nvGrpSpPr>
          <p:grpSpPr bwMode="auto">
            <a:xfrm>
              <a:off x="535" y="1388"/>
              <a:ext cx="2030" cy="130"/>
              <a:chOff x="546" y="957"/>
              <a:chExt cx="2030" cy="130"/>
            </a:xfrm>
          </p:grpSpPr>
          <p:sp>
            <p:nvSpPr>
              <p:cNvPr id="24685" name="Text Box 49"/>
              <p:cNvSpPr txBox="1">
                <a:spLocks noChangeArrowheads="1"/>
              </p:cNvSpPr>
              <p:nvPr/>
            </p:nvSpPr>
            <p:spPr bwMode="auto">
              <a:xfrm>
                <a:off x="546" y="957"/>
                <a:ext cx="1250"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541338" algn="l"/>
                    <a:tab pos="2332038" algn="l"/>
                  </a:tabLst>
                  <a:defRPr sz="3200">
                    <a:solidFill>
                      <a:srgbClr val="404B56"/>
                    </a:solidFill>
                    <a:latin typeface="Arial" charset="0"/>
                  </a:defRPr>
                </a:lvl1pPr>
                <a:lvl2pPr marL="742950" indent="-285750"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eaLnBrk="1" hangingPunct="1">
                  <a:lnSpc>
                    <a:spcPct val="75000"/>
                  </a:lnSpc>
                  <a:spcBef>
                    <a:spcPct val="0"/>
                  </a:spcBef>
                  <a:buFontTx/>
                  <a:buNone/>
                </a:pPr>
                <a:r>
                  <a:rPr lang="en-GB" altLang="en-US" sz="1000" b="1">
                    <a:solidFill>
                      <a:schemeClr val="tx1"/>
                    </a:solidFill>
                  </a:rPr>
                  <a:t>CH	Switzerland</a:t>
                </a:r>
              </a:p>
            </p:txBody>
          </p:sp>
          <p:sp>
            <p:nvSpPr>
              <p:cNvPr id="24686" name="Text Box 50"/>
              <p:cNvSpPr txBox="1">
                <a:spLocks noChangeArrowheads="1"/>
              </p:cNvSpPr>
              <p:nvPr/>
            </p:nvSpPr>
            <p:spPr bwMode="auto">
              <a:xfrm>
                <a:off x="1760" y="957"/>
                <a:ext cx="816"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594000">
                <a:spAutoFit/>
              </a:bodyPr>
              <a:lstStyle>
                <a:lvl1pPr marL="342900" indent="-342900" eaLnBrk="0" hangingPunct="0">
                  <a:spcBef>
                    <a:spcPct val="20000"/>
                  </a:spcBef>
                  <a:buChar char="•"/>
                  <a:tabLst>
                    <a:tab pos="541338" algn="l"/>
                    <a:tab pos="2332038" algn="l"/>
                  </a:tabLst>
                  <a:defRPr sz="3200">
                    <a:solidFill>
                      <a:srgbClr val="404B56"/>
                    </a:solidFill>
                    <a:latin typeface="Arial" charset="0"/>
                  </a:defRPr>
                </a:lvl1pPr>
                <a:lvl2pPr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lvl="1" algn="r" eaLnBrk="1" hangingPunct="1">
                  <a:lnSpc>
                    <a:spcPct val="75000"/>
                  </a:lnSpc>
                  <a:spcBef>
                    <a:spcPct val="0"/>
                  </a:spcBef>
                  <a:buFontTx/>
                  <a:buNone/>
                </a:pPr>
                <a:r>
                  <a:rPr lang="en-GB" altLang="en-US" sz="1000" b="1">
                    <a:solidFill>
                      <a:schemeClr val="bg1"/>
                    </a:solidFill>
                  </a:rPr>
                  <a:t>74</a:t>
                </a:r>
              </a:p>
            </p:txBody>
          </p:sp>
        </p:grpSp>
        <p:grpSp>
          <p:nvGrpSpPr>
            <p:cNvPr id="24646" name="Group 51"/>
            <p:cNvGrpSpPr>
              <a:grpSpLocks/>
            </p:cNvGrpSpPr>
            <p:nvPr/>
          </p:nvGrpSpPr>
          <p:grpSpPr bwMode="auto">
            <a:xfrm>
              <a:off x="535" y="1532"/>
              <a:ext cx="2030" cy="130"/>
              <a:chOff x="546" y="957"/>
              <a:chExt cx="2030" cy="130"/>
            </a:xfrm>
          </p:grpSpPr>
          <p:sp>
            <p:nvSpPr>
              <p:cNvPr id="24683" name="Text Box 52"/>
              <p:cNvSpPr txBox="1">
                <a:spLocks noChangeArrowheads="1"/>
              </p:cNvSpPr>
              <p:nvPr/>
            </p:nvSpPr>
            <p:spPr bwMode="auto">
              <a:xfrm>
                <a:off x="546" y="957"/>
                <a:ext cx="1250"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541338" algn="l"/>
                    <a:tab pos="2332038" algn="l"/>
                  </a:tabLst>
                  <a:defRPr sz="3200">
                    <a:solidFill>
                      <a:srgbClr val="404B56"/>
                    </a:solidFill>
                    <a:latin typeface="Arial" charset="0"/>
                  </a:defRPr>
                </a:lvl1pPr>
                <a:lvl2pPr marL="742950" indent="-285750"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eaLnBrk="1" hangingPunct="1">
                  <a:lnSpc>
                    <a:spcPct val="75000"/>
                  </a:lnSpc>
                  <a:spcBef>
                    <a:spcPct val="0"/>
                  </a:spcBef>
                  <a:buFontTx/>
                  <a:buNone/>
                </a:pPr>
                <a:r>
                  <a:rPr lang="en-GB" altLang="en-US" sz="1000" b="1">
                    <a:solidFill>
                      <a:schemeClr val="tx1"/>
                    </a:solidFill>
                  </a:rPr>
                  <a:t>CY	Cyprus</a:t>
                </a:r>
              </a:p>
            </p:txBody>
          </p:sp>
          <p:sp>
            <p:nvSpPr>
              <p:cNvPr id="24684" name="Text Box 53"/>
              <p:cNvSpPr txBox="1">
                <a:spLocks noChangeArrowheads="1"/>
              </p:cNvSpPr>
              <p:nvPr/>
            </p:nvSpPr>
            <p:spPr bwMode="auto">
              <a:xfrm>
                <a:off x="1760" y="957"/>
                <a:ext cx="816"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594000">
                <a:spAutoFit/>
              </a:bodyPr>
              <a:lstStyle>
                <a:lvl1pPr marL="342900" indent="-342900" eaLnBrk="0" hangingPunct="0">
                  <a:spcBef>
                    <a:spcPct val="20000"/>
                  </a:spcBef>
                  <a:buChar char="•"/>
                  <a:tabLst>
                    <a:tab pos="541338" algn="l"/>
                    <a:tab pos="2332038" algn="l"/>
                  </a:tabLst>
                  <a:defRPr sz="3200">
                    <a:solidFill>
                      <a:srgbClr val="404B56"/>
                    </a:solidFill>
                    <a:latin typeface="Arial" charset="0"/>
                  </a:defRPr>
                </a:lvl1pPr>
                <a:lvl2pPr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lvl="1" algn="r" eaLnBrk="1" hangingPunct="1">
                  <a:lnSpc>
                    <a:spcPct val="75000"/>
                  </a:lnSpc>
                  <a:spcBef>
                    <a:spcPct val="0"/>
                  </a:spcBef>
                  <a:buFontTx/>
                  <a:buNone/>
                </a:pPr>
                <a:r>
                  <a:rPr lang="en-GB" altLang="en-US" sz="1000" b="1">
                    <a:solidFill>
                      <a:schemeClr val="bg1"/>
                    </a:solidFill>
                  </a:rPr>
                  <a:t>8</a:t>
                </a:r>
              </a:p>
            </p:txBody>
          </p:sp>
        </p:grpSp>
        <p:grpSp>
          <p:nvGrpSpPr>
            <p:cNvPr id="24647" name="Group 54"/>
            <p:cNvGrpSpPr>
              <a:grpSpLocks/>
            </p:cNvGrpSpPr>
            <p:nvPr/>
          </p:nvGrpSpPr>
          <p:grpSpPr bwMode="auto">
            <a:xfrm>
              <a:off x="535" y="1673"/>
              <a:ext cx="2030" cy="130"/>
              <a:chOff x="546" y="957"/>
              <a:chExt cx="2030" cy="130"/>
            </a:xfrm>
          </p:grpSpPr>
          <p:sp>
            <p:nvSpPr>
              <p:cNvPr id="24681" name="Text Box 55"/>
              <p:cNvSpPr txBox="1">
                <a:spLocks noChangeArrowheads="1"/>
              </p:cNvSpPr>
              <p:nvPr/>
            </p:nvSpPr>
            <p:spPr bwMode="auto">
              <a:xfrm>
                <a:off x="546" y="957"/>
                <a:ext cx="1250"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541338" algn="l"/>
                    <a:tab pos="2332038" algn="l"/>
                  </a:tabLst>
                  <a:defRPr sz="3200">
                    <a:solidFill>
                      <a:srgbClr val="404B56"/>
                    </a:solidFill>
                    <a:latin typeface="Arial" charset="0"/>
                  </a:defRPr>
                </a:lvl1pPr>
                <a:lvl2pPr marL="742950" indent="-285750"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eaLnBrk="1" hangingPunct="1">
                  <a:lnSpc>
                    <a:spcPct val="75000"/>
                  </a:lnSpc>
                  <a:spcBef>
                    <a:spcPct val="0"/>
                  </a:spcBef>
                  <a:buFontTx/>
                  <a:buNone/>
                </a:pPr>
                <a:r>
                  <a:rPr lang="en-GB" altLang="en-US" sz="1000" b="1">
                    <a:solidFill>
                      <a:schemeClr val="tx1"/>
                    </a:solidFill>
                  </a:rPr>
                  <a:t>CZ	Czech Republic</a:t>
                </a:r>
              </a:p>
            </p:txBody>
          </p:sp>
          <p:sp>
            <p:nvSpPr>
              <p:cNvPr id="24682" name="Text Box 56"/>
              <p:cNvSpPr txBox="1">
                <a:spLocks noChangeArrowheads="1"/>
              </p:cNvSpPr>
              <p:nvPr/>
            </p:nvSpPr>
            <p:spPr bwMode="auto">
              <a:xfrm>
                <a:off x="1760" y="957"/>
                <a:ext cx="816"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594000">
                <a:spAutoFit/>
              </a:bodyPr>
              <a:lstStyle>
                <a:lvl1pPr marL="342900" indent="-342900" eaLnBrk="0" hangingPunct="0">
                  <a:spcBef>
                    <a:spcPct val="20000"/>
                  </a:spcBef>
                  <a:buChar char="•"/>
                  <a:tabLst>
                    <a:tab pos="541338" algn="l"/>
                    <a:tab pos="2332038" algn="l"/>
                  </a:tabLst>
                  <a:defRPr sz="3200">
                    <a:solidFill>
                      <a:srgbClr val="404B56"/>
                    </a:solidFill>
                    <a:latin typeface="Arial" charset="0"/>
                  </a:defRPr>
                </a:lvl1pPr>
                <a:lvl2pPr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lvl="1" algn="r" eaLnBrk="1" hangingPunct="1">
                  <a:lnSpc>
                    <a:spcPct val="75000"/>
                  </a:lnSpc>
                  <a:spcBef>
                    <a:spcPct val="0"/>
                  </a:spcBef>
                  <a:buFontTx/>
                  <a:buNone/>
                </a:pPr>
                <a:r>
                  <a:rPr lang="en-GB" altLang="en-US" sz="1000" b="1">
                    <a:solidFill>
                      <a:schemeClr val="bg1"/>
                    </a:solidFill>
                  </a:rPr>
                  <a:t>20</a:t>
                </a:r>
              </a:p>
            </p:txBody>
          </p:sp>
        </p:grpSp>
        <p:grpSp>
          <p:nvGrpSpPr>
            <p:cNvPr id="24648" name="Group 57"/>
            <p:cNvGrpSpPr>
              <a:grpSpLocks/>
            </p:cNvGrpSpPr>
            <p:nvPr/>
          </p:nvGrpSpPr>
          <p:grpSpPr bwMode="auto">
            <a:xfrm>
              <a:off x="535" y="2257"/>
              <a:ext cx="2030" cy="131"/>
              <a:chOff x="546" y="957"/>
              <a:chExt cx="2030" cy="131"/>
            </a:xfrm>
          </p:grpSpPr>
          <p:sp>
            <p:nvSpPr>
              <p:cNvPr id="24679" name="Text Box 58"/>
              <p:cNvSpPr txBox="1">
                <a:spLocks noChangeArrowheads="1"/>
              </p:cNvSpPr>
              <p:nvPr/>
            </p:nvSpPr>
            <p:spPr bwMode="auto">
              <a:xfrm>
                <a:off x="546" y="957"/>
                <a:ext cx="1250"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541338" algn="l"/>
                    <a:tab pos="2332038" algn="l"/>
                  </a:tabLst>
                  <a:defRPr sz="3200">
                    <a:solidFill>
                      <a:srgbClr val="404B56"/>
                    </a:solidFill>
                    <a:latin typeface="Arial" charset="0"/>
                  </a:defRPr>
                </a:lvl1pPr>
                <a:lvl2pPr marL="742950" indent="-285750"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eaLnBrk="1" hangingPunct="1">
                  <a:lnSpc>
                    <a:spcPct val="75000"/>
                  </a:lnSpc>
                  <a:spcBef>
                    <a:spcPct val="0"/>
                  </a:spcBef>
                  <a:buFontTx/>
                  <a:buNone/>
                </a:pPr>
                <a:r>
                  <a:rPr lang="en-GB" altLang="en-US" sz="1000" b="1">
                    <a:solidFill>
                      <a:schemeClr val="tx1"/>
                    </a:solidFill>
                  </a:rPr>
                  <a:t>ES	Spain</a:t>
                </a:r>
              </a:p>
            </p:txBody>
          </p:sp>
          <p:sp>
            <p:nvSpPr>
              <p:cNvPr id="24680" name="Text Box 59"/>
              <p:cNvSpPr txBox="1">
                <a:spLocks noChangeArrowheads="1"/>
              </p:cNvSpPr>
              <p:nvPr/>
            </p:nvSpPr>
            <p:spPr bwMode="auto">
              <a:xfrm>
                <a:off x="1630" y="957"/>
                <a:ext cx="946" cy="131"/>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594000">
                <a:spAutoFit/>
              </a:bodyPr>
              <a:lstStyle>
                <a:lvl1pPr marL="342900" indent="-342900" eaLnBrk="0" hangingPunct="0">
                  <a:spcBef>
                    <a:spcPct val="20000"/>
                  </a:spcBef>
                  <a:buChar char="•"/>
                  <a:tabLst>
                    <a:tab pos="541338" algn="l"/>
                    <a:tab pos="2332038" algn="l"/>
                  </a:tabLst>
                  <a:defRPr sz="3200">
                    <a:solidFill>
                      <a:srgbClr val="404B56"/>
                    </a:solidFill>
                    <a:latin typeface="Arial" charset="0"/>
                  </a:defRPr>
                </a:lvl1pPr>
                <a:lvl2pPr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lvl="1" algn="r" eaLnBrk="1" hangingPunct="1">
                  <a:lnSpc>
                    <a:spcPct val="75000"/>
                  </a:lnSpc>
                  <a:spcBef>
                    <a:spcPct val="0"/>
                  </a:spcBef>
                  <a:buFontTx/>
                  <a:buNone/>
                </a:pPr>
                <a:r>
                  <a:rPr lang="en-GB" altLang="en-US" sz="1000" b="1">
                    <a:solidFill>
                      <a:schemeClr val="bg1"/>
                    </a:solidFill>
                  </a:rPr>
                  <a:t>447</a:t>
                </a:r>
              </a:p>
            </p:txBody>
          </p:sp>
        </p:grpSp>
        <p:grpSp>
          <p:nvGrpSpPr>
            <p:cNvPr id="24649" name="Group 151"/>
            <p:cNvGrpSpPr>
              <a:grpSpLocks/>
            </p:cNvGrpSpPr>
            <p:nvPr/>
          </p:nvGrpSpPr>
          <p:grpSpPr bwMode="auto">
            <a:xfrm>
              <a:off x="535" y="1819"/>
              <a:ext cx="2030" cy="130"/>
              <a:chOff x="546" y="1819"/>
              <a:chExt cx="2030" cy="130"/>
            </a:xfrm>
          </p:grpSpPr>
          <p:sp>
            <p:nvSpPr>
              <p:cNvPr id="24677" name="Text Box 61"/>
              <p:cNvSpPr txBox="1">
                <a:spLocks noChangeArrowheads="1"/>
              </p:cNvSpPr>
              <p:nvPr/>
            </p:nvSpPr>
            <p:spPr bwMode="auto">
              <a:xfrm>
                <a:off x="546" y="1819"/>
                <a:ext cx="1250"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541338" algn="l"/>
                    <a:tab pos="2332038" algn="l"/>
                  </a:tabLst>
                  <a:defRPr sz="3200">
                    <a:solidFill>
                      <a:srgbClr val="404B56"/>
                    </a:solidFill>
                    <a:latin typeface="Arial" charset="0"/>
                  </a:defRPr>
                </a:lvl1pPr>
                <a:lvl2pPr marL="742950" indent="-285750"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eaLnBrk="1" hangingPunct="1">
                  <a:lnSpc>
                    <a:spcPct val="75000"/>
                  </a:lnSpc>
                  <a:spcBef>
                    <a:spcPct val="0"/>
                  </a:spcBef>
                  <a:buFontTx/>
                  <a:buNone/>
                </a:pPr>
                <a:r>
                  <a:rPr lang="en-GB" altLang="en-US" sz="1000" b="1">
                    <a:solidFill>
                      <a:schemeClr val="tx1"/>
                    </a:solidFill>
                  </a:rPr>
                  <a:t>DE	Germany</a:t>
                </a:r>
              </a:p>
            </p:txBody>
          </p:sp>
          <p:sp>
            <p:nvSpPr>
              <p:cNvPr id="24678" name="Text Box 62"/>
              <p:cNvSpPr txBox="1">
                <a:spLocks noChangeArrowheads="1"/>
              </p:cNvSpPr>
              <p:nvPr/>
            </p:nvSpPr>
            <p:spPr bwMode="auto">
              <a:xfrm>
                <a:off x="1760" y="1819"/>
                <a:ext cx="816"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rIns="594000"/>
              <a:lstStyle>
                <a:lvl1pPr marL="342900" indent="-342900" eaLnBrk="0" hangingPunct="0">
                  <a:spcBef>
                    <a:spcPct val="20000"/>
                  </a:spcBef>
                  <a:buChar char="•"/>
                  <a:tabLst>
                    <a:tab pos="541338" algn="l"/>
                    <a:tab pos="2332038" algn="l"/>
                  </a:tabLst>
                  <a:defRPr sz="3200">
                    <a:solidFill>
                      <a:srgbClr val="404B56"/>
                    </a:solidFill>
                    <a:latin typeface="Arial" charset="0"/>
                  </a:defRPr>
                </a:lvl1pPr>
                <a:lvl2pPr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lvl="1" algn="r" eaLnBrk="1" hangingPunct="1">
                  <a:lnSpc>
                    <a:spcPct val="75000"/>
                  </a:lnSpc>
                  <a:spcBef>
                    <a:spcPct val="0"/>
                  </a:spcBef>
                  <a:buFontTx/>
                  <a:buNone/>
                </a:pPr>
                <a:r>
                  <a:rPr lang="en-GB" altLang="en-US" sz="1000" b="1">
                    <a:solidFill>
                      <a:schemeClr val="bg1"/>
                    </a:solidFill>
                  </a:rPr>
                  <a:t>1 851</a:t>
                </a:r>
              </a:p>
            </p:txBody>
          </p:sp>
        </p:grpSp>
        <p:grpSp>
          <p:nvGrpSpPr>
            <p:cNvPr id="24650" name="Group 63"/>
            <p:cNvGrpSpPr>
              <a:grpSpLocks/>
            </p:cNvGrpSpPr>
            <p:nvPr/>
          </p:nvGrpSpPr>
          <p:grpSpPr bwMode="auto">
            <a:xfrm>
              <a:off x="535" y="1965"/>
              <a:ext cx="2030" cy="130"/>
              <a:chOff x="546" y="957"/>
              <a:chExt cx="2030" cy="130"/>
            </a:xfrm>
          </p:grpSpPr>
          <p:sp>
            <p:nvSpPr>
              <p:cNvPr id="24675" name="Text Box 64"/>
              <p:cNvSpPr txBox="1">
                <a:spLocks noChangeArrowheads="1"/>
              </p:cNvSpPr>
              <p:nvPr/>
            </p:nvSpPr>
            <p:spPr bwMode="auto">
              <a:xfrm>
                <a:off x="546" y="957"/>
                <a:ext cx="1250"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541338" algn="l"/>
                    <a:tab pos="2332038" algn="l"/>
                  </a:tabLst>
                  <a:defRPr sz="3200">
                    <a:solidFill>
                      <a:srgbClr val="404B56"/>
                    </a:solidFill>
                    <a:latin typeface="Arial" charset="0"/>
                  </a:defRPr>
                </a:lvl1pPr>
                <a:lvl2pPr marL="742950" indent="-285750"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eaLnBrk="1" hangingPunct="1">
                  <a:lnSpc>
                    <a:spcPct val="75000"/>
                  </a:lnSpc>
                  <a:spcBef>
                    <a:spcPct val="0"/>
                  </a:spcBef>
                  <a:buFontTx/>
                  <a:buNone/>
                </a:pPr>
                <a:r>
                  <a:rPr lang="en-GB" altLang="en-US" sz="1000" b="1">
                    <a:solidFill>
                      <a:schemeClr val="tx1"/>
                    </a:solidFill>
                  </a:rPr>
                  <a:t>DK	Denmark</a:t>
                </a:r>
              </a:p>
            </p:txBody>
          </p:sp>
          <p:sp>
            <p:nvSpPr>
              <p:cNvPr id="24676" name="Text Box 65"/>
              <p:cNvSpPr txBox="1">
                <a:spLocks noChangeArrowheads="1"/>
              </p:cNvSpPr>
              <p:nvPr/>
            </p:nvSpPr>
            <p:spPr bwMode="auto">
              <a:xfrm>
                <a:off x="1760" y="957"/>
                <a:ext cx="816"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594000">
                <a:spAutoFit/>
              </a:bodyPr>
              <a:lstStyle>
                <a:lvl1pPr marL="342900" indent="-342900" eaLnBrk="0" hangingPunct="0">
                  <a:spcBef>
                    <a:spcPct val="20000"/>
                  </a:spcBef>
                  <a:buChar char="•"/>
                  <a:tabLst>
                    <a:tab pos="541338" algn="l"/>
                    <a:tab pos="2332038" algn="l"/>
                  </a:tabLst>
                  <a:defRPr sz="3200">
                    <a:solidFill>
                      <a:srgbClr val="404B56"/>
                    </a:solidFill>
                    <a:latin typeface="Arial" charset="0"/>
                  </a:defRPr>
                </a:lvl1pPr>
                <a:lvl2pPr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lvl="1" algn="r" eaLnBrk="1" hangingPunct="1">
                  <a:lnSpc>
                    <a:spcPct val="75000"/>
                  </a:lnSpc>
                  <a:spcBef>
                    <a:spcPct val="0"/>
                  </a:spcBef>
                  <a:buFontTx/>
                  <a:buNone/>
                </a:pPr>
                <a:r>
                  <a:rPr lang="en-GB" altLang="en-US" sz="1000" b="1">
                    <a:solidFill>
                      <a:schemeClr val="bg1"/>
                    </a:solidFill>
                  </a:rPr>
                  <a:t>75</a:t>
                </a:r>
              </a:p>
            </p:txBody>
          </p:sp>
        </p:grpSp>
        <p:grpSp>
          <p:nvGrpSpPr>
            <p:cNvPr id="24651" name="Group 66"/>
            <p:cNvGrpSpPr>
              <a:grpSpLocks/>
            </p:cNvGrpSpPr>
            <p:nvPr/>
          </p:nvGrpSpPr>
          <p:grpSpPr bwMode="auto">
            <a:xfrm>
              <a:off x="535" y="2111"/>
              <a:ext cx="2030" cy="130"/>
              <a:chOff x="546" y="957"/>
              <a:chExt cx="2030" cy="130"/>
            </a:xfrm>
          </p:grpSpPr>
          <p:sp>
            <p:nvSpPr>
              <p:cNvPr id="24673" name="Text Box 67"/>
              <p:cNvSpPr txBox="1">
                <a:spLocks noChangeArrowheads="1"/>
              </p:cNvSpPr>
              <p:nvPr/>
            </p:nvSpPr>
            <p:spPr bwMode="auto">
              <a:xfrm>
                <a:off x="546" y="957"/>
                <a:ext cx="1250"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541338" algn="l"/>
                    <a:tab pos="2332038" algn="l"/>
                  </a:tabLst>
                  <a:defRPr sz="3200">
                    <a:solidFill>
                      <a:srgbClr val="404B56"/>
                    </a:solidFill>
                    <a:latin typeface="Arial" charset="0"/>
                  </a:defRPr>
                </a:lvl1pPr>
                <a:lvl2pPr marL="742950" indent="-285750"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eaLnBrk="1" hangingPunct="1">
                  <a:lnSpc>
                    <a:spcPct val="75000"/>
                  </a:lnSpc>
                  <a:spcBef>
                    <a:spcPct val="0"/>
                  </a:spcBef>
                  <a:buFontTx/>
                  <a:buNone/>
                </a:pPr>
                <a:r>
                  <a:rPr lang="en-GB" altLang="en-US" sz="1000" b="1">
                    <a:solidFill>
                      <a:schemeClr val="tx1"/>
                    </a:solidFill>
                  </a:rPr>
                  <a:t>EE	Estonia</a:t>
                </a:r>
              </a:p>
            </p:txBody>
          </p:sp>
          <p:sp>
            <p:nvSpPr>
              <p:cNvPr id="24674" name="Text Box 68"/>
              <p:cNvSpPr txBox="1">
                <a:spLocks noChangeArrowheads="1"/>
              </p:cNvSpPr>
              <p:nvPr/>
            </p:nvSpPr>
            <p:spPr bwMode="auto">
              <a:xfrm>
                <a:off x="1760" y="957"/>
                <a:ext cx="816"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594000">
                <a:spAutoFit/>
              </a:bodyPr>
              <a:lstStyle>
                <a:lvl1pPr marL="342900" indent="-342900" eaLnBrk="0" hangingPunct="0">
                  <a:spcBef>
                    <a:spcPct val="20000"/>
                  </a:spcBef>
                  <a:buChar char="•"/>
                  <a:tabLst>
                    <a:tab pos="541338" algn="l"/>
                    <a:tab pos="2332038" algn="l"/>
                  </a:tabLst>
                  <a:defRPr sz="3200">
                    <a:solidFill>
                      <a:srgbClr val="404B56"/>
                    </a:solidFill>
                    <a:latin typeface="Arial" charset="0"/>
                  </a:defRPr>
                </a:lvl1pPr>
                <a:lvl2pPr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lvl="1" algn="r" eaLnBrk="1" hangingPunct="1">
                  <a:lnSpc>
                    <a:spcPct val="75000"/>
                  </a:lnSpc>
                  <a:spcBef>
                    <a:spcPct val="0"/>
                  </a:spcBef>
                  <a:buFontTx/>
                  <a:buNone/>
                </a:pPr>
                <a:r>
                  <a:rPr lang="en-GB" altLang="en-US" sz="1000" b="1">
                    <a:solidFill>
                      <a:schemeClr val="bg1"/>
                    </a:solidFill>
                  </a:rPr>
                  <a:t>7</a:t>
                </a:r>
              </a:p>
            </p:txBody>
          </p:sp>
        </p:grpSp>
        <p:grpSp>
          <p:nvGrpSpPr>
            <p:cNvPr id="24652" name="Group 69"/>
            <p:cNvGrpSpPr>
              <a:grpSpLocks/>
            </p:cNvGrpSpPr>
            <p:nvPr/>
          </p:nvGrpSpPr>
          <p:grpSpPr bwMode="auto">
            <a:xfrm>
              <a:off x="535" y="2401"/>
              <a:ext cx="2030" cy="130"/>
              <a:chOff x="546" y="957"/>
              <a:chExt cx="2030" cy="130"/>
            </a:xfrm>
          </p:grpSpPr>
          <p:sp>
            <p:nvSpPr>
              <p:cNvPr id="24671" name="Text Box 70"/>
              <p:cNvSpPr txBox="1">
                <a:spLocks noChangeArrowheads="1"/>
              </p:cNvSpPr>
              <p:nvPr/>
            </p:nvSpPr>
            <p:spPr bwMode="auto">
              <a:xfrm>
                <a:off x="546" y="957"/>
                <a:ext cx="1250"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541338" algn="l"/>
                    <a:tab pos="2332038" algn="l"/>
                  </a:tabLst>
                  <a:defRPr sz="3200">
                    <a:solidFill>
                      <a:srgbClr val="404B56"/>
                    </a:solidFill>
                    <a:latin typeface="Arial" charset="0"/>
                  </a:defRPr>
                </a:lvl1pPr>
                <a:lvl2pPr marL="742950" indent="-285750"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eaLnBrk="1" hangingPunct="1">
                  <a:lnSpc>
                    <a:spcPct val="75000"/>
                  </a:lnSpc>
                  <a:spcBef>
                    <a:spcPct val="0"/>
                  </a:spcBef>
                  <a:buFontTx/>
                  <a:buNone/>
                </a:pPr>
                <a:r>
                  <a:rPr lang="en-GB" altLang="en-US" sz="1000" b="1">
                    <a:solidFill>
                      <a:schemeClr val="tx1"/>
                    </a:solidFill>
                  </a:rPr>
                  <a:t>FI	Finland</a:t>
                </a:r>
              </a:p>
            </p:txBody>
          </p:sp>
          <p:sp>
            <p:nvSpPr>
              <p:cNvPr id="24672" name="Text Box 71"/>
              <p:cNvSpPr txBox="1">
                <a:spLocks noChangeArrowheads="1"/>
              </p:cNvSpPr>
              <p:nvPr/>
            </p:nvSpPr>
            <p:spPr bwMode="auto">
              <a:xfrm>
                <a:off x="1760" y="957"/>
                <a:ext cx="816"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594000">
                <a:spAutoFit/>
              </a:bodyPr>
              <a:lstStyle>
                <a:lvl1pPr marL="342900" indent="-342900" eaLnBrk="0" hangingPunct="0">
                  <a:spcBef>
                    <a:spcPct val="20000"/>
                  </a:spcBef>
                  <a:buChar char="•"/>
                  <a:tabLst>
                    <a:tab pos="541338" algn="l"/>
                    <a:tab pos="2332038" algn="l"/>
                  </a:tabLst>
                  <a:defRPr sz="3200">
                    <a:solidFill>
                      <a:srgbClr val="404B56"/>
                    </a:solidFill>
                    <a:latin typeface="Arial" charset="0"/>
                  </a:defRPr>
                </a:lvl1pPr>
                <a:lvl2pPr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lvl="1" algn="r" eaLnBrk="1" hangingPunct="1">
                  <a:lnSpc>
                    <a:spcPct val="75000"/>
                  </a:lnSpc>
                  <a:spcBef>
                    <a:spcPct val="0"/>
                  </a:spcBef>
                  <a:buFontTx/>
                  <a:buNone/>
                </a:pPr>
                <a:r>
                  <a:rPr lang="en-GB" altLang="en-US" sz="1000" b="1">
                    <a:solidFill>
                      <a:schemeClr val="bg1"/>
                    </a:solidFill>
                  </a:rPr>
                  <a:t>49</a:t>
                </a:r>
              </a:p>
            </p:txBody>
          </p:sp>
        </p:grpSp>
        <p:grpSp>
          <p:nvGrpSpPr>
            <p:cNvPr id="24653" name="Group 152"/>
            <p:cNvGrpSpPr>
              <a:grpSpLocks/>
            </p:cNvGrpSpPr>
            <p:nvPr/>
          </p:nvGrpSpPr>
          <p:grpSpPr bwMode="auto">
            <a:xfrm>
              <a:off x="535" y="2542"/>
              <a:ext cx="2030" cy="130"/>
              <a:chOff x="546" y="2542"/>
              <a:chExt cx="2030" cy="130"/>
            </a:xfrm>
          </p:grpSpPr>
          <p:sp>
            <p:nvSpPr>
              <p:cNvPr id="24669" name="Text Box 73"/>
              <p:cNvSpPr txBox="1">
                <a:spLocks noChangeArrowheads="1"/>
              </p:cNvSpPr>
              <p:nvPr/>
            </p:nvSpPr>
            <p:spPr bwMode="auto">
              <a:xfrm>
                <a:off x="546" y="2542"/>
                <a:ext cx="1250"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541338" algn="l"/>
                    <a:tab pos="2332038" algn="l"/>
                  </a:tabLst>
                  <a:defRPr sz="3200">
                    <a:solidFill>
                      <a:srgbClr val="404B56"/>
                    </a:solidFill>
                    <a:latin typeface="Arial" charset="0"/>
                  </a:defRPr>
                </a:lvl1pPr>
                <a:lvl2pPr marL="742950" indent="-285750"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eaLnBrk="1" hangingPunct="1">
                  <a:lnSpc>
                    <a:spcPct val="75000"/>
                  </a:lnSpc>
                  <a:spcBef>
                    <a:spcPct val="0"/>
                  </a:spcBef>
                  <a:buFontTx/>
                  <a:buNone/>
                </a:pPr>
                <a:r>
                  <a:rPr lang="en-GB" altLang="en-US" sz="1000" b="1">
                    <a:solidFill>
                      <a:schemeClr val="tx1"/>
                    </a:solidFill>
                  </a:rPr>
                  <a:t>FR	France</a:t>
                </a:r>
              </a:p>
            </p:txBody>
          </p:sp>
          <p:sp>
            <p:nvSpPr>
              <p:cNvPr id="24670" name="Text Box 74"/>
              <p:cNvSpPr txBox="1">
                <a:spLocks noChangeArrowheads="1"/>
              </p:cNvSpPr>
              <p:nvPr/>
            </p:nvSpPr>
            <p:spPr bwMode="auto">
              <a:xfrm>
                <a:off x="1760" y="2542"/>
                <a:ext cx="816"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rIns="594000"/>
              <a:lstStyle>
                <a:lvl1pPr marL="342900" indent="-342900" eaLnBrk="0" hangingPunct="0">
                  <a:spcBef>
                    <a:spcPct val="20000"/>
                  </a:spcBef>
                  <a:buChar char="•"/>
                  <a:tabLst>
                    <a:tab pos="541338" algn="l"/>
                    <a:tab pos="2332038" algn="l"/>
                  </a:tabLst>
                  <a:defRPr sz="3200">
                    <a:solidFill>
                      <a:srgbClr val="404B56"/>
                    </a:solidFill>
                    <a:latin typeface="Arial" charset="0"/>
                  </a:defRPr>
                </a:lvl1pPr>
                <a:lvl2pPr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lvl="1" algn="r" eaLnBrk="1" hangingPunct="1">
                  <a:lnSpc>
                    <a:spcPct val="75000"/>
                  </a:lnSpc>
                  <a:spcBef>
                    <a:spcPct val="0"/>
                  </a:spcBef>
                  <a:buFontTx/>
                  <a:buNone/>
                </a:pPr>
                <a:r>
                  <a:rPr lang="en-GB" altLang="en-US" sz="1000" b="1">
                    <a:solidFill>
                      <a:schemeClr val="bg1"/>
                    </a:solidFill>
                  </a:rPr>
                  <a:t>1 225</a:t>
                </a:r>
              </a:p>
            </p:txBody>
          </p:sp>
        </p:grpSp>
        <p:grpSp>
          <p:nvGrpSpPr>
            <p:cNvPr id="24654" name="Group 75"/>
            <p:cNvGrpSpPr>
              <a:grpSpLocks/>
            </p:cNvGrpSpPr>
            <p:nvPr/>
          </p:nvGrpSpPr>
          <p:grpSpPr bwMode="auto">
            <a:xfrm>
              <a:off x="535" y="2687"/>
              <a:ext cx="2030" cy="131"/>
              <a:chOff x="546" y="957"/>
              <a:chExt cx="2030" cy="131"/>
            </a:xfrm>
          </p:grpSpPr>
          <p:sp>
            <p:nvSpPr>
              <p:cNvPr id="24667" name="Text Box 76"/>
              <p:cNvSpPr txBox="1">
                <a:spLocks noChangeArrowheads="1"/>
              </p:cNvSpPr>
              <p:nvPr/>
            </p:nvSpPr>
            <p:spPr bwMode="auto">
              <a:xfrm>
                <a:off x="546" y="957"/>
                <a:ext cx="1250"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541338" algn="l"/>
                    <a:tab pos="2332038" algn="l"/>
                  </a:tabLst>
                  <a:defRPr sz="3200">
                    <a:solidFill>
                      <a:srgbClr val="404B56"/>
                    </a:solidFill>
                    <a:latin typeface="Arial" charset="0"/>
                  </a:defRPr>
                </a:lvl1pPr>
                <a:lvl2pPr marL="742950" indent="-285750"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eaLnBrk="1" hangingPunct="1">
                  <a:lnSpc>
                    <a:spcPct val="75000"/>
                  </a:lnSpc>
                  <a:spcBef>
                    <a:spcPct val="0"/>
                  </a:spcBef>
                  <a:buFontTx/>
                  <a:buNone/>
                </a:pPr>
                <a:r>
                  <a:rPr lang="en-GB" altLang="en-US" sz="1000" b="1">
                    <a:solidFill>
                      <a:schemeClr val="tx1"/>
                    </a:solidFill>
                  </a:rPr>
                  <a:t>GB	United Kingdom</a:t>
                </a:r>
              </a:p>
            </p:txBody>
          </p:sp>
          <p:sp>
            <p:nvSpPr>
              <p:cNvPr id="24668" name="Text Box 77"/>
              <p:cNvSpPr txBox="1">
                <a:spLocks noChangeArrowheads="1"/>
              </p:cNvSpPr>
              <p:nvPr/>
            </p:nvSpPr>
            <p:spPr bwMode="auto">
              <a:xfrm>
                <a:off x="1630" y="957"/>
                <a:ext cx="946" cy="131"/>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594000">
                <a:spAutoFit/>
              </a:bodyPr>
              <a:lstStyle>
                <a:lvl1pPr marL="342900" indent="-342900" eaLnBrk="0" hangingPunct="0">
                  <a:spcBef>
                    <a:spcPct val="20000"/>
                  </a:spcBef>
                  <a:buChar char="•"/>
                  <a:tabLst>
                    <a:tab pos="541338" algn="l"/>
                    <a:tab pos="2332038" algn="l"/>
                  </a:tabLst>
                  <a:defRPr sz="3200">
                    <a:solidFill>
                      <a:srgbClr val="404B56"/>
                    </a:solidFill>
                    <a:latin typeface="Arial" charset="0"/>
                  </a:defRPr>
                </a:lvl1pPr>
                <a:lvl2pPr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lvl="1" algn="r" eaLnBrk="1" hangingPunct="1">
                  <a:lnSpc>
                    <a:spcPct val="75000"/>
                  </a:lnSpc>
                  <a:spcBef>
                    <a:spcPct val="0"/>
                  </a:spcBef>
                  <a:buFontTx/>
                  <a:buNone/>
                </a:pPr>
                <a:r>
                  <a:rPr lang="en-GB" altLang="en-US" sz="1000" b="1">
                    <a:solidFill>
                      <a:schemeClr val="bg1"/>
                    </a:solidFill>
                  </a:rPr>
                  <a:t>507</a:t>
                </a:r>
              </a:p>
            </p:txBody>
          </p:sp>
        </p:grpSp>
        <p:grpSp>
          <p:nvGrpSpPr>
            <p:cNvPr id="24655" name="Group 78"/>
            <p:cNvGrpSpPr>
              <a:grpSpLocks/>
            </p:cNvGrpSpPr>
            <p:nvPr/>
          </p:nvGrpSpPr>
          <p:grpSpPr bwMode="auto">
            <a:xfrm>
              <a:off x="535" y="2833"/>
              <a:ext cx="2030" cy="131"/>
              <a:chOff x="546" y="957"/>
              <a:chExt cx="2030" cy="131"/>
            </a:xfrm>
          </p:grpSpPr>
          <p:sp>
            <p:nvSpPr>
              <p:cNvPr id="24665" name="Text Box 79"/>
              <p:cNvSpPr txBox="1">
                <a:spLocks noChangeArrowheads="1"/>
              </p:cNvSpPr>
              <p:nvPr/>
            </p:nvSpPr>
            <p:spPr bwMode="auto">
              <a:xfrm>
                <a:off x="546" y="957"/>
                <a:ext cx="1250"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541338" algn="l"/>
                    <a:tab pos="2332038" algn="l"/>
                  </a:tabLst>
                  <a:defRPr sz="3200">
                    <a:solidFill>
                      <a:srgbClr val="404B56"/>
                    </a:solidFill>
                    <a:latin typeface="Arial" charset="0"/>
                  </a:defRPr>
                </a:lvl1pPr>
                <a:lvl2pPr marL="742950" indent="-285750"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eaLnBrk="1" hangingPunct="1">
                  <a:lnSpc>
                    <a:spcPct val="75000"/>
                  </a:lnSpc>
                  <a:spcBef>
                    <a:spcPct val="0"/>
                  </a:spcBef>
                  <a:buFontTx/>
                  <a:buNone/>
                </a:pPr>
                <a:r>
                  <a:rPr lang="en-GB" altLang="en-US" sz="1000" b="1">
                    <a:solidFill>
                      <a:schemeClr val="tx1"/>
                    </a:solidFill>
                  </a:rPr>
                  <a:t>GR	Greece</a:t>
                </a:r>
              </a:p>
            </p:txBody>
          </p:sp>
          <p:sp>
            <p:nvSpPr>
              <p:cNvPr id="24666" name="Text Box 80"/>
              <p:cNvSpPr txBox="1">
                <a:spLocks noChangeArrowheads="1"/>
              </p:cNvSpPr>
              <p:nvPr/>
            </p:nvSpPr>
            <p:spPr bwMode="auto">
              <a:xfrm>
                <a:off x="1630" y="957"/>
                <a:ext cx="946" cy="131"/>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594000">
                <a:spAutoFit/>
              </a:bodyPr>
              <a:lstStyle>
                <a:lvl1pPr marL="342900" indent="-342900" eaLnBrk="0" hangingPunct="0">
                  <a:spcBef>
                    <a:spcPct val="20000"/>
                  </a:spcBef>
                  <a:buChar char="•"/>
                  <a:tabLst>
                    <a:tab pos="541338" algn="l"/>
                    <a:tab pos="2332038" algn="l"/>
                  </a:tabLst>
                  <a:defRPr sz="3200">
                    <a:solidFill>
                      <a:srgbClr val="404B56"/>
                    </a:solidFill>
                    <a:latin typeface="Arial" charset="0"/>
                  </a:defRPr>
                </a:lvl1pPr>
                <a:lvl2pPr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lvl="1" algn="r" eaLnBrk="1" hangingPunct="1">
                  <a:lnSpc>
                    <a:spcPct val="75000"/>
                  </a:lnSpc>
                  <a:spcBef>
                    <a:spcPct val="0"/>
                  </a:spcBef>
                  <a:buFontTx/>
                  <a:buNone/>
                </a:pPr>
                <a:r>
                  <a:rPr lang="en-GB" altLang="en-US" sz="1000" b="1">
                    <a:solidFill>
                      <a:schemeClr val="bg1"/>
                    </a:solidFill>
                  </a:rPr>
                  <a:t>165</a:t>
                </a:r>
              </a:p>
            </p:txBody>
          </p:sp>
        </p:grpSp>
        <p:grpSp>
          <p:nvGrpSpPr>
            <p:cNvPr id="24656" name="Group 81"/>
            <p:cNvGrpSpPr>
              <a:grpSpLocks/>
            </p:cNvGrpSpPr>
            <p:nvPr/>
          </p:nvGrpSpPr>
          <p:grpSpPr bwMode="auto">
            <a:xfrm>
              <a:off x="535" y="3117"/>
              <a:ext cx="2030" cy="130"/>
              <a:chOff x="546" y="957"/>
              <a:chExt cx="2030" cy="130"/>
            </a:xfrm>
          </p:grpSpPr>
          <p:sp>
            <p:nvSpPr>
              <p:cNvPr id="24663" name="Text Box 82"/>
              <p:cNvSpPr txBox="1">
                <a:spLocks noChangeArrowheads="1"/>
              </p:cNvSpPr>
              <p:nvPr/>
            </p:nvSpPr>
            <p:spPr bwMode="auto">
              <a:xfrm>
                <a:off x="546" y="957"/>
                <a:ext cx="1250"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541338" algn="l"/>
                    <a:tab pos="2332038" algn="l"/>
                  </a:tabLst>
                  <a:defRPr sz="3200">
                    <a:solidFill>
                      <a:srgbClr val="404B56"/>
                    </a:solidFill>
                    <a:latin typeface="Arial" charset="0"/>
                  </a:defRPr>
                </a:lvl1pPr>
                <a:lvl2pPr marL="742950" indent="-285750"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eaLnBrk="1" hangingPunct="1">
                  <a:lnSpc>
                    <a:spcPct val="75000"/>
                  </a:lnSpc>
                  <a:spcBef>
                    <a:spcPct val="0"/>
                  </a:spcBef>
                  <a:buFontTx/>
                  <a:buNone/>
                </a:pPr>
                <a:r>
                  <a:rPr lang="en-GB" altLang="en-US" sz="1000" b="1">
                    <a:solidFill>
                      <a:schemeClr val="tx1"/>
                    </a:solidFill>
                  </a:rPr>
                  <a:t>HU	Hungary</a:t>
                </a:r>
              </a:p>
            </p:txBody>
          </p:sp>
          <p:sp>
            <p:nvSpPr>
              <p:cNvPr id="24664" name="Text Box 83"/>
              <p:cNvSpPr txBox="1">
                <a:spLocks noChangeArrowheads="1"/>
              </p:cNvSpPr>
              <p:nvPr/>
            </p:nvSpPr>
            <p:spPr bwMode="auto">
              <a:xfrm>
                <a:off x="1760" y="957"/>
                <a:ext cx="816"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594000">
                <a:spAutoFit/>
              </a:bodyPr>
              <a:lstStyle>
                <a:lvl1pPr marL="342900" indent="-342900" eaLnBrk="0" hangingPunct="0">
                  <a:spcBef>
                    <a:spcPct val="20000"/>
                  </a:spcBef>
                  <a:buChar char="•"/>
                  <a:tabLst>
                    <a:tab pos="541338" algn="l"/>
                    <a:tab pos="2332038" algn="l"/>
                  </a:tabLst>
                  <a:defRPr sz="3200">
                    <a:solidFill>
                      <a:srgbClr val="404B56"/>
                    </a:solidFill>
                    <a:latin typeface="Arial" charset="0"/>
                  </a:defRPr>
                </a:lvl1pPr>
                <a:lvl2pPr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lvl="1" algn="r" eaLnBrk="1" hangingPunct="1">
                  <a:lnSpc>
                    <a:spcPct val="75000"/>
                  </a:lnSpc>
                  <a:spcBef>
                    <a:spcPct val="0"/>
                  </a:spcBef>
                  <a:buFontTx/>
                  <a:buNone/>
                </a:pPr>
                <a:r>
                  <a:rPr lang="en-GB" altLang="en-US" sz="1000" b="1">
                    <a:solidFill>
                      <a:schemeClr val="bg1"/>
                    </a:solidFill>
                  </a:rPr>
                  <a:t>29</a:t>
                </a:r>
              </a:p>
            </p:txBody>
          </p:sp>
        </p:grpSp>
        <p:grpSp>
          <p:nvGrpSpPr>
            <p:cNvPr id="24657" name="Group 84"/>
            <p:cNvGrpSpPr>
              <a:grpSpLocks/>
            </p:cNvGrpSpPr>
            <p:nvPr/>
          </p:nvGrpSpPr>
          <p:grpSpPr bwMode="auto">
            <a:xfrm>
              <a:off x="535" y="3262"/>
              <a:ext cx="2030" cy="130"/>
              <a:chOff x="546" y="957"/>
              <a:chExt cx="2030" cy="130"/>
            </a:xfrm>
          </p:grpSpPr>
          <p:sp>
            <p:nvSpPr>
              <p:cNvPr id="24661" name="Text Box 85"/>
              <p:cNvSpPr txBox="1">
                <a:spLocks noChangeArrowheads="1"/>
              </p:cNvSpPr>
              <p:nvPr/>
            </p:nvSpPr>
            <p:spPr bwMode="auto">
              <a:xfrm>
                <a:off x="546" y="957"/>
                <a:ext cx="1250"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541338" algn="l"/>
                    <a:tab pos="2332038" algn="l"/>
                  </a:tabLst>
                  <a:defRPr sz="3200">
                    <a:solidFill>
                      <a:srgbClr val="404B56"/>
                    </a:solidFill>
                    <a:latin typeface="Arial" charset="0"/>
                  </a:defRPr>
                </a:lvl1pPr>
                <a:lvl2pPr marL="742950" indent="-285750"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eaLnBrk="1" hangingPunct="1">
                  <a:lnSpc>
                    <a:spcPct val="75000"/>
                  </a:lnSpc>
                  <a:spcBef>
                    <a:spcPct val="0"/>
                  </a:spcBef>
                  <a:buFontTx/>
                  <a:buNone/>
                </a:pPr>
                <a:r>
                  <a:rPr lang="en-GB" altLang="en-US" sz="1000" b="1">
                    <a:solidFill>
                      <a:schemeClr val="tx1"/>
                    </a:solidFill>
                  </a:rPr>
                  <a:t>IE	Ireland</a:t>
                </a:r>
              </a:p>
            </p:txBody>
          </p:sp>
          <p:sp>
            <p:nvSpPr>
              <p:cNvPr id="24662" name="Text Box 86"/>
              <p:cNvSpPr txBox="1">
                <a:spLocks noChangeArrowheads="1"/>
              </p:cNvSpPr>
              <p:nvPr/>
            </p:nvSpPr>
            <p:spPr bwMode="auto">
              <a:xfrm>
                <a:off x="1760" y="957"/>
                <a:ext cx="816"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594000">
                <a:spAutoFit/>
              </a:bodyPr>
              <a:lstStyle>
                <a:lvl1pPr marL="342900" indent="-342900" eaLnBrk="0" hangingPunct="0">
                  <a:spcBef>
                    <a:spcPct val="20000"/>
                  </a:spcBef>
                  <a:buChar char="•"/>
                  <a:tabLst>
                    <a:tab pos="541338" algn="l"/>
                    <a:tab pos="2332038" algn="l"/>
                  </a:tabLst>
                  <a:defRPr sz="3200">
                    <a:solidFill>
                      <a:srgbClr val="404B56"/>
                    </a:solidFill>
                    <a:latin typeface="Arial" charset="0"/>
                  </a:defRPr>
                </a:lvl1pPr>
                <a:lvl2pPr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lvl="1" algn="r" eaLnBrk="1" hangingPunct="1">
                  <a:lnSpc>
                    <a:spcPct val="75000"/>
                  </a:lnSpc>
                  <a:spcBef>
                    <a:spcPct val="0"/>
                  </a:spcBef>
                  <a:buFontTx/>
                  <a:buNone/>
                </a:pPr>
                <a:r>
                  <a:rPr lang="en-GB" altLang="en-US" sz="1000" b="1">
                    <a:solidFill>
                      <a:schemeClr val="bg1"/>
                    </a:solidFill>
                  </a:rPr>
                  <a:t>82</a:t>
                </a:r>
              </a:p>
            </p:txBody>
          </p:sp>
        </p:grpSp>
        <p:grpSp>
          <p:nvGrpSpPr>
            <p:cNvPr id="24658" name="Group 78"/>
            <p:cNvGrpSpPr>
              <a:grpSpLocks/>
            </p:cNvGrpSpPr>
            <p:nvPr/>
          </p:nvGrpSpPr>
          <p:grpSpPr bwMode="auto">
            <a:xfrm>
              <a:off x="535" y="2976"/>
              <a:ext cx="2030" cy="130"/>
              <a:chOff x="546" y="957"/>
              <a:chExt cx="2030" cy="130"/>
            </a:xfrm>
          </p:grpSpPr>
          <p:sp>
            <p:nvSpPr>
              <p:cNvPr id="24659" name="Text Box 79"/>
              <p:cNvSpPr txBox="1">
                <a:spLocks noChangeArrowheads="1"/>
              </p:cNvSpPr>
              <p:nvPr/>
            </p:nvSpPr>
            <p:spPr bwMode="auto">
              <a:xfrm>
                <a:off x="546" y="957"/>
                <a:ext cx="1250"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541338" algn="l"/>
                    <a:tab pos="2332038" algn="l"/>
                  </a:tabLst>
                  <a:defRPr sz="3200">
                    <a:solidFill>
                      <a:srgbClr val="404B56"/>
                    </a:solidFill>
                    <a:latin typeface="Arial" charset="0"/>
                  </a:defRPr>
                </a:lvl1pPr>
                <a:lvl2pPr marL="742950" indent="-285750"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eaLnBrk="1" hangingPunct="1">
                  <a:lnSpc>
                    <a:spcPct val="75000"/>
                  </a:lnSpc>
                  <a:spcBef>
                    <a:spcPct val="0"/>
                  </a:spcBef>
                  <a:buFontTx/>
                  <a:buNone/>
                </a:pPr>
                <a:r>
                  <a:rPr lang="en-GB" altLang="en-US" sz="1000" b="1">
                    <a:solidFill>
                      <a:schemeClr val="tx1"/>
                    </a:solidFill>
                  </a:rPr>
                  <a:t>HR	Croatia</a:t>
                </a:r>
              </a:p>
            </p:txBody>
          </p:sp>
          <p:sp>
            <p:nvSpPr>
              <p:cNvPr id="24660" name="Text Box 80"/>
              <p:cNvSpPr txBox="1">
                <a:spLocks noChangeArrowheads="1"/>
              </p:cNvSpPr>
              <p:nvPr/>
            </p:nvSpPr>
            <p:spPr bwMode="auto">
              <a:xfrm>
                <a:off x="1760" y="957"/>
                <a:ext cx="816"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594000">
                <a:spAutoFit/>
              </a:bodyPr>
              <a:lstStyle>
                <a:lvl1pPr marL="342900" indent="-342900" eaLnBrk="0" hangingPunct="0">
                  <a:spcBef>
                    <a:spcPct val="20000"/>
                  </a:spcBef>
                  <a:buChar char="•"/>
                  <a:tabLst>
                    <a:tab pos="541338" algn="l"/>
                    <a:tab pos="2332038" algn="l"/>
                  </a:tabLst>
                  <a:defRPr sz="3200">
                    <a:solidFill>
                      <a:srgbClr val="404B56"/>
                    </a:solidFill>
                    <a:latin typeface="Arial" charset="0"/>
                  </a:defRPr>
                </a:lvl1pPr>
                <a:lvl2pPr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lvl="1" algn="r" eaLnBrk="1" hangingPunct="1">
                  <a:lnSpc>
                    <a:spcPct val="75000"/>
                  </a:lnSpc>
                  <a:spcBef>
                    <a:spcPct val="0"/>
                  </a:spcBef>
                  <a:buFontTx/>
                  <a:buNone/>
                </a:pPr>
                <a:r>
                  <a:rPr lang="en-GB" altLang="en-US" sz="1000" b="1">
                    <a:solidFill>
                      <a:schemeClr val="bg1"/>
                    </a:solidFill>
                  </a:rPr>
                  <a:t>2</a:t>
                </a:r>
              </a:p>
            </p:txBody>
          </p:sp>
        </p:grpSp>
      </p:grpSp>
      <p:grpSp>
        <p:nvGrpSpPr>
          <p:cNvPr id="24588" name="Group 113"/>
          <p:cNvGrpSpPr>
            <a:grpSpLocks/>
          </p:cNvGrpSpPr>
          <p:nvPr/>
        </p:nvGrpSpPr>
        <p:grpSpPr bwMode="auto">
          <a:xfrm>
            <a:off x="5969000" y="2182813"/>
            <a:ext cx="2974975" cy="4125912"/>
            <a:chOff x="2738" y="797"/>
            <a:chExt cx="2030" cy="2599"/>
          </a:xfrm>
        </p:grpSpPr>
        <p:sp>
          <p:nvSpPr>
            <p:cNvPr id="24589" name="Text Box 96"/>
            <p:cNvSpPr txBox="1">
              <a:spLocks noChangeArrowheads="1"/>
            </p:cNvSpPr>
            <p:nvPr/>
          </p:nvSpPr>
          <p:spPr bwMode="auto">
            <a:xfrm>
              <a:off x="2738" y="797"/>
              <a:ext cx="2030" cy="1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541338" algn="l"/>
                  <a:tab pos="2332038" algn="l"/>
                </a:tabLst>
                <a:defRPr sz="3200">
                  <a:solidFill>
                    <a:srgbClr val="404B56"/>
                  </a:solidFill>
                  <a:latin typeface="Arial" charset="0"/>
                </a:defRPr>
              </a:lvl1pPr>
              <a:lvl2pPr marL="742950" indent="-285750"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eaLnBrk="1" hangingPunct="1">
                <a:lnSpc>
                  <a:spcPct val="75000"/>
                </a:lnSpc>
                <a:spcBef>
                  <a:spcPct val="0"/>
                </a:spcBef>
                <a:buFontTx/>
                <a:buNone/>
              </a:pPr>
              <a:r>
                <a:rPr lang="en-GB" altLang="en-US" sz="1100" b="1">
                  <a:solidFill>
                    <a:schemeClr val="bg1"/>
                  </a:solidFill>
                </a:rPr>
                <a:t>	Country                 Number of staff</a:t>
              </a:r>
            </a:p>
          </p:txBody>
        </p:sp>
        <p:grpSp>
          <p:nvGrpSpPr>
            <p:cNvPr id="24590" name="Group 97"/>
            <p:cNvGrpSpPr>
              <a:grpSpLocks/>
            </p:cNvGrpSpPr>
            <p:nvPr/>
          </p:nvGrpSpPr>
          <p:grpSpPr bwMode="auto">
            <a:xfrm>
              <a:off x="2738" y="1099"/>
              <a:ext cx="2030" cy="131"/>
              <a:chOff x="546" y="957"/>
              <a:chExt cx="2030" cy="131"/>
            </a:xfrm>
          </p:grpSpPr>
          <p:sp>
            <p:nvSpPr>
              <p:cNvPr id="24639" name="Text Box 98"/>
              <p:cNvSpPr txBox="1">
                <a:spLocks noChangeArrowheads="1"/>
              </p:cNvSpPr>
              <p:nvPr/>
            </p:nvSpPr>
            <p:spPr bwMode="auto">
              <a:xfrm>
                <a:off x="546" y="957"/>
                <a:ext cx="1250"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541338" algn="l"/>
                    <a:tab pos="2332038" algn="l"/>
                  </a:tabLst>
                  <a:defRPr sz="3200">
                    <a:solidFill>
                      <a:srgbClr val="404B56"/>
                    </a:solidFill>
                    <a:latin typeface="Arial" charset="0"/>
                  </a:defRPr>
                </a:lvl1pPr>
                <a:lvl2pPr marL="742950" indent="-285750"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eaLnBrk="1" hangingPunct="1">
                  <a:lnSpc>
                    <a:spcPct val="75000"/>
                  </a:lnSpc>
                  <a:spcBef>
                    <a:spcPct val="0"/>
                  </a:spcBef>
                  <a:buFontTx/>
                  <a:buNone/>
                </a:pPr>
                <a:r>
                  <a:rPr lang="en-GB" altLang="en-US" sz="1000" b="1">
                    <a:solidFill>
                      <a:schemeClr val="tx1"/>
                    </a:solidFill>
                  </a:rPr>
                  <a:t>IT	Italy</a:t>
                </a:r>
              </a:p>
            </p:txBody>
          </p:sp>
          <p:sp>
            <p:nvSpPr>
              <p:cNvPr id="24640" name="Text Box 99"/>
              <p:cNvSpPr txBox="1">
                <a:spLocks noChangeArrowheads="1"/>
              </p:cNvSpPr>
              <p:nvPr/>
            </p:nvSpPr>
            <p:spPr bwMode="auto">
              <a:xfrm>
                <a:off x="1608" y="957"/>
                <a:ext cx="968" cy="131"/>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594000">
                <a:spAutoFit/>
              </a:bodyPr>
              <a:lstStyle>
                <a:lvl1pPr marL="342900" indent="-342900" eaLnBrk="0" hangingPunct="0">
                  <a:spcBef>
                    <a:spcPct val="20000"/>
                  </a:spcBef>
                  <a:buChar char="•"/>
                  <a:tabLst>
                    <a:tab pos="541338" algn="l"/>
                    <a:tab pos="2332038" algn="l"/>
                  </a:tabLst>
                  <a:defRPr sz="3200">
                    <a:solidFill>
                      <a:srgbClr val="404B56"/>
                    </a:solidFill>
                    <a:latin typeface="Arial" charset="0"/>
                  </a:defRPr>
                </a:lvl1pPr>
                <a:lvl2pPr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lvl="1" algn="r" eaLnBrk="1" hangingPunct="1">
                  <a:lnSpc>
                    <a:spcPct val="75000"/>
                  </a:lnSpc>
                  <a:spcBef>
                    <a:spcPct val="0"/>
                  </a:spcBef>
                  <a:buFontTx/>
                  <a:buNone/>
                </a:pPr>
                <a:r>
                  <a:rPr lang="en-GB" altLang="en-US" sz="1000" b="1">
                    <a:solidFill>
                      <a:schemeClr val="bg1"/>
                    </a:solidFill>
                  </a:rPr>
                  <a:t>507</a:t>
                </a:r>
              </a:p>
            </p:txBody>
          </p:sp>
        </p:grpSp>
        <p:grpSp>
          <p:nvGrpSpPr>
            <p:cNvPr id="24591" name="Group 100"/>
            <p:cNvGrpSpPr>
              <a:grpSpLocks/>
            </p:cNvGrpSpPr>
            <p:nvPr/>
          </p:nvGrpSpPr>
          <p:grpSpPr bwMode="auto">
            <a:xfrm>
              <a:off x="2738" y="1242"/>
              <a:ext cx="2030" cy="130"/>
              <a:chOff x="546" y="957"/>
              <a:chExt cx="2030" cy="130"/>
            </a:xfrm>
          </p:grpSpPr>
          <p:sp>
            <p:nvSpPr>
              <p:cNvPr id="24637" name="Text Box 101"/>
              <p:cNvSpPr txBox="1">
                <a:spLocks noChangeArrowheads="1"/>
              </p:cNvSpPr>
              <p:nvPr/>
            </p:nvSpPr>
            <p:spPr bwMode="auto">
              <a:xfrm>
                <a:off x="546" y="957"/>
                <a:ext cx="1250"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541338" algn="l"/>
                    <a:tab pos="2332038" algn="l"/>
                  </a:tabLst>
                  <a:defRPr sz="3200">
                    <a:solidFill>
                      <a:srgbClr val="404B56"/>
                    </a:solidFill>
                    <a:latin typeface="Arial" charset="0"/>
                  </a:defRPr>
                </a:lvl1pPr>
                <a:lvl2pPr marL="742950" indent="-285750"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eaLnBrk="1" hangingPunct="1">
                  <a:lnSpc>
                    <a:spcPct val="75000"/>
                  </a:lnSpc>
                  <a:spcBef>
                    <a:spcPct val="0"/>
                  </a:spcBef>
                  <a:buFontTx/>
                  <a:buNone/>
                </a:pPr>
                <a:r>
                  <a:rPr lang="en-GB" altLang="en-US" sz="1000" b="1">
                    <a:solidFill>
                      <a:schemeClr val="tx1"/>
                    </a:solidFill>
                  </a:rPr>
                  <a:t>LT	Lithuania</a:t>
                </a:r>
              </a:p>
            </p:txBody>
          </p:sp>
          <p:sp>
            <p:nvSpPr>
              <p:cNvPr id="24638" name="Text Box 102"/>
              <p:cNvSpPr txBox="1">
                <a:spLocks noChangeArrowheads="1"/>
              </p:cNvSpPr>
              <p:nvPr/>
            </p:nvSpPr>
            <p:spPr bwMode="auto">
              <a:xfrm>
                <a:off x="1760" y="957"/>
                <a:ext cx="816"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594000">
                <a:spAutoFit/>
              </a:bodyPr>
              <a:lstStyle>
                <a:lvl1pPr marL="342900" indent="-342900" eaLnBrk="0" hangingPunct="0">
                  <a:spcBef>
                    <a:spcPct val="20000"/>
                  </a:spcBef>
                  <a:buChar char="•"/>
                  <a:tabLst>
                    <a:tab pos="541338" algn="l"/>
                    <a:tab pos="2332038" algn="l"/>
                  </a:tabLst>
                  <a:defRPr sz="3200">
                    <a:solidFill>
                      <a:srgbClr val="404B56"/>
                    </a:solidFill>
                    <a:latin typeface="Arial" charset="0"/>
                  </a:defRPr>
                </a:lvl1pPr>
                <a:lvl2pPr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lvl="1" algn="r" eaLnBrk="1" hangingPunct="1">
                  <a:lnSpc>
                    <a:spcPct val="75000"/>
                  </a:lnSpc>
                  <a:spcBef>
                    <a:spcPct val="0"/>
                  </a:spcBef>
                  <a:buFontTx/>
                  <a:buNone/>
                </a:pPr>
                <a:r>
                  <a:rPr lang="en-GB" altLang="en-US" sz="1000" b="1">
                    <a:solidFill>
                      <a:schemeClr val="bg1"/>
                    </a:solidFill>
                  </a:rPr>
                  <a:t>4</a:t>
                </a:r>
              </a:p>
            </p:txBody>
          </p:sp>
        </p:grpSp>
        <p:grpSp>
          <p:nvGrpSpPr>
            <p:cNvPr id="24592" name="Group 103"/>
            <p:cNvGrpSpPr>
              <a:grpSpLocks/>
            </p:cNvGrpSpPr>
            <p:nvPr/>
          </p:nvGrpSpPr>
          <p:grpSpPr bwMode="auto">
            <a:xfrm>
              <a:off x="2738" y="1386"/>
              <a:ext cx="2030" cy="130"/>
              <a:chOff x="546" y="957"/>
              <a:chExt cx="2030" cy="130"/>
            </a:xfrm>
          </p:grpSpPr>
          <p:sp>
            <p:nvSpPr>
              <p:cNvPr id="24635" name="Text Box 104"/>
              <p:cNvSpPr txBox="1">
                <a:spLocks noChangeArrowheads="1"/>
              </p:cNvSpPr>
              <p:nvPr/>
            </p:nvSpPr>
            <p:spPr bwMode="auto">
              <a:xfrm>
                <a:off x="546" y="957"/>
                <a:ext cx="1250"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541338" algn="l"/>
                    <a:tab pos="2332038" algn="l"/>
                  </a:tabLst>
                  <a:defRPr sz="3200">
                    <a:solidFill>
                      <a:srgbClr val="404B56"/>
                    </a:solidFill>
                    <a:latin typeface="Arial" charset="0"/>
                  </a:defRPr>
                </a:lvl1pPr>
                <a:lvl2pPr marL="742950" indent="-285750"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eaLnBrk="1" hangingPunct="1">
                  <a:lnSpc>
                    <a:spcPct val="75000"/>
                  </a:lnSpc>
                  <a:spcBef>
                    <a:spcPct val="0"/>
                  </a:spcBef>
                  <a:buFontTx/>
                  <a:buNone/>
                </a:pPr>
                <a:r>
                  <a:rPr lang="en-GB" altLang="en-US" sz="1000" b="1">
                    <a:solidFill>
                      <a:schemeClr val="tx1"/>
                    </a:solidFill>
                  </a:rPr>
                  <a:t>LU	Luxembourg</a:t>
                </a:r>
              </a:p>
            </p:txBody>
          </p:sp>
          <p:sp>
            <p:nvSpPr>
              <p:cNvPr id="24636" name="Text Box 105"/>
              <p:cNvSpPr txBox="1">
                <a:spLocks noChangeArrowheads="1"/>
              </p:cNvSpPr>
              <p:nvPr/>
            </p:nvSpPr>
            <p:spPr bwMode="auto">
              <a:xfrm>
                <a:off x="1760" y="957"/>
                <a:ext cx="816"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594000">
                <a:spAutoFit/>
              </a:bodyPr>
              <a:lstStyle>
                <a:lvl1pPr marL="342900" indent="-342900" eaLnBrk="0" hangingPunct="0">
                  <a:spcBef>
                    <a:spcPct val="20000"/>
                  </a:spcBef>
                  <a:buChar char="•"/>
                  <a:tabLst>
                    <a:tab pos="541338" algn="l"/>
                    <a:tab pos="2332038" algn="l"/>
                  </a:tabLst>
                  <a:defRPr sz="3200">
                    <a:solidFill>
                      <a:srgbClr val="404B56"/>
                    </a:solidFill>
                    <a:latin typeface="Arial" charset="0"/>
                  </a:defRPr>
                </a:lvl1pPr>
                <a:lvl2pPr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lvl="1" algn="r" eaLnBrk="1" hangingPunct="1">
                  <a:lnSpc>
                    <a:spcPct val="75000"/>
                  </a:lnSpc>
                  <a:spcBef>
                    <a:spcPct val="0"/>
                  </a:spcBef>
                  <a:buFontTx/>
                  <a:buNone/>
                </a:pPr>
                <a:r>
                  <a:rPr lang="en-GB" altLang="en-US" sz="1000" b="1">
                    <a:solidFill>
                      <a:schemeClr val="bg1"/>
                    </a:solidFill>
                  </a:rPr>
                  <a:t>69</a:t>
                </a:r>
              </a:p>
            </p:txBody>
          </p:sp>
        </p:grpSp>
        <p:grpSp>
          <p:nvGrpSpPr>
            <p:cNvPr id="24593" name="Group 106"/>
            <p:cNvGrpSpPr>
              <a:grpSpLocks/>
            </p:cNvGrpSpPr>
            <p:nvPr/>
          </p:nvGrpSpPr>
          <p:grpSpPr bwMode="auto">
            <a:xfrm>
              <a:off x="2738" y="1530"/>
              <a:ext cx="2030" cy="130"/>
              <a:chOff x="546" y="957"/>
              <a:chExt cx="2030" cy="130"/>
            </a:xfrm>
          </p:grpSpPr>
          <p:sp>
            <p:nvSpPr>
              <p:cNvPr id="24633" name="Text Box 107"/>
              <p:cNvSpPr txBox="1">
                <a:spLocks noChangeArrowheads="1"/>
              </p:cNvSpPr>
              <p:nvPr/>
            </p:nvSpPr>
            <p:spPr bwMode="auto">
              <a:xfrm>
                <a:off x="546" y="957"/>
                <a:ext cx="1250"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541338" algn="l"/>
                    <a:tab pos="2332038" algn="l"/>
                  </a:tabLst>
                  <a:defRPr sz="3200">
                    <a:solidFill>
                      <a:srgbClr val="404B56"/>
                    </a:solidFill>
                    <a:latin typeface="Arial" charset="0"/>
                  </a:defRPr>
                </a:lvl1pPr>
                <a:lvl2pPr marL="742950" indent="-285750"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eaLnBrk="1" hangingPunct="1">
                  <a:lnSpc>
                    <a:spcPct val="75000"/>
                  </a:lnSpc>
                  <a:spcBef>
                    <a:spcPct val="0"/>
                  </a:spcBef>
                  <a:buFontTx/>
                  <a:buNone/>
                </a:pPr>
                <a:r>
                  <a:rPr lang="en-GB" altLang="en-US" sz="1000" b="1">
                    <a:solidFill>
                      <a:schemeClr val="tx1"/>
                    </a:solidFill>
                  </a:rPr>
                  <a:t>LV	Latvia</a:t>
                </a:r>
              </a:p>
            </p:txBody>
          </p:sp>
          <p:sp>
            <p:nvSpPr>
              <p:cNvPr id="24634" name="Text Box 108"/>
              <p:cNvSpPr txBox="1">
                <a:spLocks noChangeArrowheads="1"/>
              </p:cNvSpPr>
              <p:nvPr/>
            </p:nvSpPr>
            <p:spPr bwMode="auto">
              <a:xfrm>
                <a:off x="1760" y="957"/>
                <a:ext cx="816"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594000">
                <a:spAutoFit/>
              </a:bodyPr>
              <a:lstStyle>
                <a:lvl1pPr marL="342900" indent="-342900" eaLnBrk="0" hangingPunct="0">
                  <a:spcBef>
                    <a:spcPct val="20000"/>
                  </a:spcBef>
                  <a:buChar char="•"/>
                  <a:tabLst>
                    <a:tab pos="541338" algn="l"/>
                    <a:tab pos="2332038" algn="l"/>
                  </a:tabLst>
                  <a:defRPr sz="3200">
                    <a:solidFill>
                      <a:srgbClr val="404B56"/>
                    </a:solidFill>
                    <a:latin typeface="Arial" charset="0"/>
                  </a:defRPr>
                </a:lvl1pPr>
                <a:lvl2pPr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lvl="1" algn="r" eaLnBrk="1" hangingPunct="1">
                  <a:lnSpc>
                    <a:spcPct val="75000"/>
                  </a:lnSpc>
                  <a:spcBef>
                    <a:spcPct val="0"/>
                  </a:spcBef>
                  <a:buFontTx/>
                  <a:buNone/>
                </a:pPr>
                <a:r>
                  <a:rPr lang="en-GB" altLang="en-US" sz="1000" b="1">
                    <a:solidFill>
                      <a:schemeClr val="bg1"/>
                    </a:solidFill>
                  </a:rPr>
                  <a:t>5</a:t>
                </a:r>
              </a:p>
            </p:txBody>
          </p:sp>
        </p:grpSp>
        <p:grpSp>
          <p:nvGrpSpPr>
            <p:cNvPr id="24594" name="Group 109"/>
            <p:cNvGrpSpPr>
              <a:grpSpLocks/>
            </p:cNvGrpSpPr>
            <p:nvPr/>
          </p:nvGrpSpPr>
          <p:grpSpPr bwMode="auto">
            <a:xfrm>
              <a:off x="2738" y="1674"/>
              <a:ext cx="2030" cy="130"/>
              <a:chOff x="546" y="957"/>
              <a:chExt cx="2030" cy="130"/>
            </a:xfrm>
          </p:grpSpPr>
          <p:sp>
            <p:nvSpPr>
              <p:cNvPr id="24631" name="Text Box 110"/>
              <p:cNvSpPr txBox="1">
                <a:spLocks noChangeArrowheads="1"/>
              </p:cNvSpPr>
              <p:nvPr/>
            </p:nvSpPr>
            <p:spPr bwMode="auto">
              <a:xfrm>
                <a:off x="546" y="957"/>
                <a:ext cx="1250"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541338" algn="l"/>
                    <a:tab pos="2332038" algn="l"/>
                  </a:tabLst>
                  <a:defRPr sz="3200">
                    <a:solidFill>
                      <a:srgbClr val="404B56"/>
                    </a:solidFill>
                    <a:latin typeface="Arial" charset="0"/>
                  </a:defRPr>
                </a:lvl1pPr>
                <a:lvl2pPr marL="742950" indent="-285750"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eaLnBrk="1" hangingPunct="1">
                  <a:lnSpc>
                    <a:spcPct val="75000"/>
                  </a:lnSpc>
                  <a:spcBef>
                    <a:spcPct val="0"/>
                  </a:spcBef>
                  <a:buFontTx/>
                  <a:buNone/>
                </a:pPr>
                <a:r>
                  <a:rPr lang="en-GB" altLang="en-US" sz="1000" b="1">
                    <a:solidFill>
                      <a:schemeClr val="tx1"/>
                    </a:solidFill>
                  </a:rPr>
                  <a:t>MT	Malta</a:t>
                </a:r>
              </a:p>
            </p:txBody>
          </p:sp>
          <p:sp>
            <p:nvSpPr>
              <p:cNvPr id="24632" name="Text Box 111"/>
              <p:cNvSpPr txBox="1">
                <a:spLocks noChangeArrowheads="1"/>
              </p:cNvSpPr>
              <p:nvPr/>
            </p:nvSpPr>
            <p:spPr bwMode="auto">
              <a:xfrm>
                <a:off x="1760" y="957"/>
                <a:ext cx="816"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594000">
                <a:spAutoFit/>
              </a:bodyPr>
              <a:lstStyle>
                <a:lvl1pPr marL="342900" indent="-342900" eaLnBrk="0" hangingPunct="0">
                  <a:spcBef>
                    <a:spcPct val="20000"/>
                  </a:spcBef>
                  <a:buChar char="•"/>
                  <a:tabLst>
                    <a:tab pos="541338" algn="l"/>
                    <a:tab pos="2332038" algn="l"/>
                  </a:tabLst>
                  <a:defRPr sz="3200">
                    <a:solidFill>
                      <a:srgbClr val="404B56"/>
                    </a:solidFill>
                    <a:latin typeface="Arial" charset="0"/>
                  </a:defRPr>
                </a:lvl1pPr>
                <a:lvl2pPr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lvl="1" algn="r" eaLnBrk="1" hangingPunct="1">
                  <a:lnSpc>
                    <a:spcPct val="75000"/>
                  </a:lnSpc>
                  <a:spcBef>
                    <a:spcPct val="0"/>
                  </a:spcBef>
                  <a:buFontTx/>
                  <a:buNone/>
                </a:pPr>
                <a:r>
                  <a:rPr lang="en-GB" altLang="en-US" sz="1000" b="1">
                    <a:solidFill>
                      <a:schemeClr val="bg1"/>
                    </a:solidFill>
                  </a:rPr>
                  <a:t>2</a:t>
                </a:r>
              </a:p>
            </p:txBody>
          </p:sp>
        </p:grpSp>
        <p:grpSp>
          <p:nvGrpSpPr>
            <p:cNvPr id="24595" name="Group 112"/>
            <p:cNvGrpSpPr>
              <a:grpSpLocks/>
            </p:cNvGrpSpPr>
            <p:nvPr/>
          </p:nvGrpSpPr>
          <p:grpSpPr bwMode="auto">
            <a:xfrm>
              <a:off x="2738" y="1815"/>
              <a:ext cx="2030" cy="131"/>
              <a:chOff x="546" y="957"/>
              <a:chExt cx="2030" cy="131"/>
            </a:xfrm>
          </p:grpSpPr>
          <p:sp>
            <p:nvSpPr>
              <p:cNvPr id="24629" name="Text Box 113"/>
              <p:cNvSpPr txBox="1">
                <a:spLocks noChangeArrowheads="1"/>
              </p:cNvSpPr>
              <p:nvPr/>
            </p:nvSpPr>
            <p:spPr bwMode="auto">
              <a:xfrm>
                <a:off x="546" y="957"/>
                <a:ext cx="1250"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541338" algn="l"/>
                    <a:tab pos="2332038" algn="l"/>
                  </a:tabLst>
                  <a:defRPr sz="3200">
                    <a:solidFill>
                      <a:srgbClr val="404B56"/>
                    </a:solidFill>
                    <a:latin typeface="Arial" charset="0"/>
                  </a:defRPr>
                </a:lvl1pPr>
                <a:lvl2pPr marL="742950" indent="-285750"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eaLnBrk="1" hangingPunct="1">
                  <a:lnSpc>
                    <a:spcPct val="75000"/>
                  </a:lnSpc>
                  <a:spcBef>
                    <a:spcPct val="0"/>
                  </a:spcBef>
                  <a:buFontTx/>
                  <a:buNone/>
                </a:pPr>
                <a:r>
                  <a:rPr lang="en-GB" altLang="en-US" sz="1000" b="1">
                    <a:solidFill>
                      <a:schemeClr val="tx1"/>
                    </a:solidFill>
                  </a:rPr>
                  <a:t>NL	Netherlands</a:t>
                </a:r>
              </a:p>
            </p:txBody>
          </p:sp>
          <p:sp>
            <p:nvSpPr>
              <p:cNvPr id="24630" name="Text Box 114"/>
              <p:cNvSpPr txBox="1">
                <a:spLocks noChangeArrowheads="1"/>
              </p:cNvSpPr>
              <p:nvPr/>
            </p:nvSpPr>
            <p:spPr bwMode="auto">
              <a:xfrm>
                <a:off x="1608" y="957"/>
                <a:ext cx="968" cy="131"/>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594000">
                <a:spAutoFit/>
              </a:bodyPr>
              <a:lstStyle>
                <a:lvl1pPr marL="342900" indent="-342900" eaLnBrk="0" hangingPunct="0">
                  <a:spcBef>
                    <a:spcPct val="20000"/>
                  </a:spcBef>
                  <a:buChar char="•"/>
                  <a:tabLst>
                    <a:tab pos="541338" algn="l"/>
                    <a:tab pos="2332038" algn="l"/>
                  </a:tabLst>
                  <a:defRPr sz="3200">
                    <a:solidFill>
                      <a:srgbClr val="404B56"/>
                    </a:solidFill>
                    <a:latin typeface="Arial" charset="0"/>
                  </a:defRPr>
                </a:lvl1pPr>
                <a:lvl2pPr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lvl="1" algn="r" eaLnBrk="1" hangingPunct="1">
                  <a:lnSpc>
                    <a:spcPct val="75000"/>
                  </a:lnSpc>
                  <a:spcBef>
                    <a:spcPct val="0"/>
                  </a:spcBef>
                  <a:buFontTx/>
                  <a:buNone/>
                </a:pPr>
                <a:r>
                  <a:rPr lang="en-GB" altLang="en-US" sz="1000" b="1">
                    <a:solidFill>
                      <a:schemeClr val="bg1"/>
                    </a:solidFill>
                  </a:rPr>
                  <a:t>609</a:t>
                </a:r>
              </a:p>
            </p:txBody>
          </p:sp>
        </p:grpSp>
        <p:grpSp>
          <p:nvGrpSpPr>
            <p:cNvPr id="24596" name="Group 115"/>
            <p:cNvGrpSpPr>
              <a:grpSpLocks/>
            </p:cNvGrpSpPr>
            <p:nvPr/>
          </p:nvGrpSpPr>
          <p:grpSpPr bwMode="auto">
            <a:xfrm>
              <a:off x="2738" y="2399"/>
              <a:ext cx="2030" cy="131"/>
              <a:chOff x="546" y="957"/>
              <a:chExt cx="2030" cy="131"/>
            </a:xfrm>
          </p:grpSpPr>
          <p:sp>
            <p:nvSpPr>
              <p:cNvPr id="24627" name="Text Box 116"/>
              <p:cNvSpPr txBox="1">
                <a:spLocks noChangeArrowheads="1"/>
              </p:cNvSpPr>
              <p:nvPr/>
            </p:nvSpPr>
            <p:spPr bwMode="auto">
              <a:xfrm>
                <a:off x="546" y="957"/>
                <a:ext cx="1250"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541338" algn="l"/>
                    <a:tab pos="2332038" algn="l"/>
                  </a:tabLst>
                  <a:defRPr sz="3200">
                    <a:solidFill>
                      <a:srgbClr val="404B56"/>
                    </a:solidFill>
                    <a:latin typeface="Arial" charset="0"/>
                  </a:defRPr>
                </a:lvl1pPr>
                <a:lvl2pPr marL="742950" indent="-285750"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eaLnBrk="1" hangingPunct="1">
                  <a:lnSpc>
                    <a:spcPct val="75000"/>
                  </a:lnSpc>
                  <a:spcBef>
                    <a:spcPct val="0"/>
                  </a:spcBef>
                  <a:buFontTx/>
                  <a:buNone/>
                </a:pPr>
                <a:r>
                  <a:rPr lang="en-GB" altLang="en-US" sz="1000" b="1">
                    <a:solidFill>
                      <a:schemeClr val="tx1"/>
                    </a:solidFill>
                  </a:rPr>
                  <a:t>SE	Sweden</a:t>
                </a:r>
              </a:p>
            </p:txBody>
          </p:sp>
          <p:sp>
            <p:nvSpPr>
              <p:cNvPr id="24628" name="Text Box 117"/>
              <p:cNvSpPr txBox="1">
                <a:spLocks noChangeArrowheads="1"/>
              </p:cNvSpPr>
              <p:nvPr/>
            </p:nvSpPr>
            <p:spPr bwMode="auto">
              <a:xfrm>
                <a:off x="1608" y="957"/>
                <a:ext cx="968" cy="131"/>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594000">
                <a:spAutoFit/>
              </a:bodyPr>
              <a:lstStyle>
                <a:lvl1pPr marL="342900" indent="-342900" eaLnBrk="0" hangingPunct="0">
                  <a:spcBef>
                    <a:spcPct val="20000"/>
                  </a:spcBef>
                  <a:buChar char="•"/>
                  <a:tabLst>
                    <a:tab pos="541338" algn="l"/>
                    <a:tab pos="2332038" algn="l"/>
                  </a:tabLst>
                  <a:defRPr sz="3200">
                    <a:solidFill>
                      <a:srgbClr val="404B56"/>
                    </a:solidFill>
                    <a:latin typeface="Arial" charset="0"/>
                  </a:defRPr>
                </a:lvl1pPr>
                <a:lvl2pPr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lvl="1" algn="r" eaLnBrk="1" hangingPunct="1">
                  <a:lnSpc>
                    <a:spcPct val="75000"/>
                  </a:lnSpc>
                  <a:spcBef>
                    <a:spcPct val="0"/>
                  </a:spcBef>
                  <a:buFontTx/>
                  <a:buNone/>
                </a:pPr>
                <a:r>
                  <a:rPr lang="en-GB" altLang="en-US" sz="1000" b="1">
                    <a:solidFill>
                      <a:schemeClr val="bg1"/>
                    </a:solidFill>
                  </a:rPr>
                  <a:t>125</a:t>
                </a:r>
              </a:p>
            </p:txBody>
          </p:sp>
        </p:grpSp>
        <p:grpSp>
          <p:nvGrpSpPr>
            <p:cNvPr id="24597" name="Group 118"/>
            <p:cNvGrpSpPr>
              <a:grpSpLocks/>
            </p:cNvGrpSpPr>
            <p:nvPr/>
          </p:nvGrpSpPr>
          <p:grpSpPr bwMode="auto">
            <a:xfrm>
              <a:off x="2738" y="1961"/>
              <a:ext cx="2030" cy="130"/>
              <a:chOff x="546" y="957"/>
              <a:chExt cx="2030" cy="130"/>
            </a:xfrm>
          </p:grpSpPr>
          <p:sp>
            <p:nvSpPr>
              <p:cNvPr id="24625" name="Text Box 119"/>
              <p:cNvSpPr txBox="1">
                <a:spLocks noChangeArrowheads="1"/>
              </p:cNvSpPr>
              <p:nvPr/>
            </p:nvSpPr>
            <p:spPr bwMode="auto">
              <a:xfrm>
                <a:off x="546" y="957"/>
                <a:ext cx="1250"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541338" algn="l"/>
                    <a:tab pos="2332038" algn="l"/>
                  </a:tabLst>
                  <a:defRPr sz="3200">
                    <a:solidFill>
                      <a:srgbClr val="404B56"/>
                    </a:solidFill>
                    <a:latin typeface="Arial" charset="0"/>
                  </a:defRPr>
                </a:lvl1pPr>
                <a:lvl2pPr marL="742950" indent="-285750"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eaLnBrk="1" hangingPunct="1">
                  <a:lnSpc>
                    <a:spcPct val="75000"/>
                  </a:lnSpc>
                  <a:spcBef>
                    <a:spcPct val="0"/>
                  </a:spcBef>
                  <a:buFontTx/>
                  <a:buNone/>
                </a:pPr>
                <a:r>
                  <a:rPr lang="en-GB" altLang="en-US" sz="1000" b="1">
                    <a:solidFill>
                      <a:schemeClr val="tx1"/>
                    </a:solidFill>
                  </a:rPr>
                  <a:t>PL	Poland</a:t>
                </a:r>
              </a:p>
            </p:txBody>
          </p:sp>
          <p:sp>
            <p:nvSpPr>
              <p:cNvPr id="24626" name="Text Box 120"/>
              <p:cNvSpPr txBox="1">
                <a:spLocks noChangeArrowheads="1"/>
              </p:cNvSpPr>
              <p:nvPr/>
            </p:nvSpPr>
            <p:spPr bwMode="auto">
              <a:xfrm>
                <a:off x="1760" y="957"/>
                <a:ext cx="816"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594000">
                <a:spAutoFit/>
              </a:bodyPr>
              <a:lstStyle>
                <a:lvl1pPr marL="342900" indent="-342900" eaLnBrk="0" hangingPunct="0">
                  <a:spcBef>
                    <a:spcPct val="20000"/>
                  </a:spcBef>
                  <a:buChar char="•"/>
                  <a:tabLst>
                    <a:tab pos="541338" algn="l"/>
                    <a:tab pos="2332038" algn="l"/>
                  </a:tabLst>
                  <a:defRPr sz="3200">
                    <a:solidFill>
                      <a:srgbClr val="404B56"/>
                    </a:solidFill>
                    <a:latin typeface="Arial" charset="0"/>
                  </a:defRPr>
                </a:lvl1pPr>
                <a:lvl2pPr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lvl="1" algn="r" eaLnBrk="1" hangingPunct="1">
                  <a:lnSpc>
                    <a:spcPct val="75000"/>
                  </a:lnSpc>
                  <a:spcBef>
                    <a:spcPct val="0"/>
                  </a:spcBef>
                  <a:buFontTx/>
                  <a:buNone/>
                </a:pPr>
                <a:r>
                  <a:rPr lang="en-GB" altLang="en-US" sz="1000" b="1">
                    <a:solidFill>
                      <a:schemeClr val="bg1"/>
                    </a:solidFill>
                  </a:rPr>
                  <a:t>62</a:t>
                </a:r>
              </a:p>
            </p:txBody>
          </p:sp>
        </p:grpSp>
        <p:grpSp>
          <p:nvGrpSpPr>
            <p:cNvPr id="24598" name="Group 121"/>
            <p:cNvGrpSpPr>
              <a:grpSpLocks/>
            </p:cNvGrpSpPr>
            <p:nvPr/>
          </p:nvGrpSpPr>
          <p:grpSpPr bwMode="auto">
            <a:xfrm>
              <a:off x="2738" y="2107"/>
              <a:ext cx="2030" cy="130"/>
              <a:chOff x="546" y="957"/>
              <a:chExt cx="2030" cy="130"/>
            </a:xfrm>
          </p:grpSpPr>
          <p:sp>
            <p:nvSpPr>
              <p:cNvPr id="24623" name="Text Box 122"/>
              <p:cNvSpPr txBox="1">
                <a:spLocks noChangeArrowheads="1"/>
              </p:cNvSpPr>
              <p:nvPr/>
            </p:nvSpPr>
            <p:spPr bwMode="auto">
              <a:xfrm>
                <a:off x="546" y="957"/>
                <a:ext cx="1250"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541338" algn="l"/>
                    <a:tab pos="2332038" algn="l"/>
                  </a:tabLst>
                  <a:defRPr sz="3200">
                    <a:solidFill>
                      <a:srgbClr val="404B56"/>
                    </a:solidFill>
                    <a:latin typeface="Arial" charset="0"/>
                  </a:defRPr>
                </a:lvl1pPr>
                <a:lvl2pPr marL="742950" indent="-285750"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eaLnBrk="1" hangingPunct="1">
                  <a:lnSpc>
                    <a:spcPct val="75000"/>
                  </a:lnSpc>
                  <a:spcBef>
                    <a:spcPct val="0"/>
                  </a:spcBef>
                  <a:buFontTx/>
                  <a:buNone/>
                </a:pPr>
                <a:r>
                  <a:rPr lang="en-GB" altLang="en-US" sz="1000" b="1">
                    <a:solidFill>
                      <a:schemeClr val="tx1"/>
                    </a:solidFill>
                  </a:rPr>
                  <a:t>PT	Portugal</a:t>
                </a:r>
              </a:p>
            </p:txBody>
          </p:sp>
          <p:sp>
            <p:nvSpPr>
              <p:cNvPr id="24624" name="Text Box 123"/>
              <p:cNvSpPr txBox="1">
                <a:spLocks noChangeArrowheads="1"/>
              </p:cNvSpPr>
              <p:nvPr/>
            </p:nvSpPr>
            <p:spPr bwMode="auto">
              <a:xfrm>
                <a:off x="1760" y="957"/>
                <a:ext cx="816"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594000">
                <a:spAutoFit/>
              </a:bodyPr>
              <a:lstStyle>
                <a:lvl1pPr marL="342900" indent="-342900" eaLnBrk="0" hangingPunct="0">
                  <a:spcBef>
                    <a:spcPct val="20000"/>
                  </a:spcBef>
                  <a:buChar char="•"/>
                  <a:tabLst>
                    <a:tab pos="541338" algn="l"/>
                    <a:tab pos="2332038" algn="l"/>
                  </a:tabLst>
                  <a:defRPr sz="3200">
                    <a:solidFill>
                      <a:srgbClr val="404B56"/>
                    </a:solidFill>
                    <a:latin typeface="Arial" charset="0"/>
                  </a:defRPr>
                </a:lvl1pPr>
                <a:lvl2pPr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lvl="1" algn="r" eaLnBrk="1" hangingPunct="1">
                  <a:lnSpc>
                    <a:spcPct val="75000"/>
                  </a:lnSpc>
                  <a:spcBef>
                    <a:spcPct val="0"/>
                  </a:spcBef>
                  <a:buFontTx/>
                  <a:buNone/>
                </a:pPr>
                <a:r>
                  <a:rPr lang="en-GB" altLang="en-US" sz="1000" b="1">
                    <a:solidFill>
                      <a:schemeClr val="bg1"/>
                    </a:solidFill>
                  </a:rPr>
                  <a:t>87</a:t>
                </a:r>
              </a:p>
            </p:txBody>
          </p:sp>
        </p:grpSp>
        <p:grpSp>
          <p:nvGrpSpPr>
            <p:cNvPr id="24599" name="Group 124"/>
            <p:cNvGrpSpPr>
              <a:grpSpLocks/>
            </p:cNvGrpSpPr>
            <p:nvPr/>
          </p:nvGrpSpPr>
          <p:grpSpPr bwMode="auto">
            <a:xfrm>
              <a:off x="2738" y="2253"/>
              <a:ext cx="2030" cy="131"/>
              <a:chOff x="546" y="957"/>
              <a:chExt cx="2030" cy="131"/>
            </a:xfrm>
          </p:grpSpPr>
          <p:sp>
            <p:nvSpPr>
              <p:cNvPr id="24621" name="Text Box 125"/>
              <p:cNvSpPr txBox="1">
                <a:spLocks noChangeArrowheads="1"/>
              </p:cNvSpPr>
              <p:nvPr/>
            </p:nvSpPr>
            <p:spPr bwMode="auto">
              <a:xfrm>
                <a:off x="546" y="957"/>
                <a:ext cx="1250"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541338" algn="l"/>
                    <a:tab pos="2332038" algn="l"/>
                  </a:tabLst>
                  <a:defRPr sz="3200">
                    <a:solidFill>
                      <a:srgbClr val="404B56"/>
                    </a:solidFill>
                    <a:latin typeface="Arial" charset="0"/>
                  </a:defRPr>
                </a:lvl1pPr>
                <a:lvl2pPr marL="742950" indent="-285750"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eaLnBrk="1" hangingPunct="1">
                  <a:lnSpc>
                    <a:spcPct val="75000"/>
                  </a:lnSpc>
                  <a:spcBef>
                    <a:spcPct val="0"/>
                  </a:spcBef>
                  <a:buFontTx/>
                  <a:buNone/>
                </a:pPr>
                <a:r>
                  <a:rPr lang="en-GB" altLang="en-US" sz="1000" b="1">
                    <a:solidFill>
                      <a:schemeClr val="tx1"/>
                    </a:solidFill>
                  </a:rPr>
                  <a:t>RO	Romania</a:t>
                </a:r>
              </a:p>
            </p:txBody>
          </p:sp>
          <p:sp>
            <p:nvSpPr>
              <p:cNvPr id="24622" name="Text Box 126"/>
              <p:cNvSpPr txBox="1">
                <a:spLocks noChangeArrowheads="1"/>
              </p:cNvSpPr>
              <p:nvPr/>
            </p:nvSpPr>
            <p:spPr bwMode="auto">
              <a:xfrm>
                <a:off x="1561" y="957"/>
                <a:ext cx="1015" cy="131"/>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594000">
                <a:spAutoFit/>
              </a:bodyPr>
              <a:lstStyle>
                <a:lvl1pPr marL="342900" indent="-342900" eaLnBrk="0" hangingPunct="0">
                  <a:spcBef>
                    <a:spcPct val="20000"/>
                  </a:spcBef>
                  <a:buChar char="•"/>
                  <a:tabLst>
                    <a:tab pos="541338" algn="l"/>
                    <a:tab pos="2332038" algn="l"/>
                  </a:tabLst>
                  <a:defRPr sz="3200">
                    <a:solidFill>
                      <a:srgbClr val="404B56"/>
                    </a:solidFill>
                    <a:latin typeface="Arial" charset="0"/>
                  </a:defRPr>
                </a:lvl1pPr>
                <a:lvl2pPr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lvl="1" algn="r" eaLnBrk="1" hangingPunct="1">
                  <a:lnSpc>
                    <a:spcPct val="75000"/>
                  </a:lnSpc>
                  <a:spcBef>
                    <a:spcPct val="0"/>
                  </a:spcBef>
                  <a:buFontTx/>
                  <a:buNone/>
                </a:pPr>
                <a:r>
                  <a:rPr lang="en-GB" altLang="en-US" sz="1000" b="1">
                    <a:solidFill>
                      <a:schemeClr val="bg1"/>
                    </a:solidFill>
                  </a:rPr>
                  <a:t>115</a:t>
                </a:r>
              </a:p>
            </p:txBody>
          </p:sp>
        </p:grpSp>
        <p:grpSp>
          <p:nvGrpSpPr>
            <p:cNvPr id="24600" name="Group 127"/>
            <p:cNvGrpSpPr>
              <a:grpSpLocks/>
            </p:cNvGrpSpPr>
            <p:nvPr/>
          </p:nvGrpSpPr>
          <p:grpSpPr bwMode="auto">
            <a:xfrm>
              <a:off x="2738" y="2543"/>
              <a:ext cx="2030" cy="130"/>
              <a:chOff x="546" y="957"/>
              <a:chExt cx="2030" cy="130"/>
            </a:xfrm>
          </p:grpSpPr>
          <p:sp>
            <p:nvSpPr>
              <p:cNvPr id="24619" name="Text Box 128"/>
              <p:cNvSpPr txBox="1">
                <a:spLocks noChangeArrowheads="1"/>
              </p:cNvSpPr>
              <p:nvPr/>
            </p:nvSpPr>
            <p:spPr bwMode="auto">
              <a:xfrm>
                <a:off x="546" y="957"/>
                <a:ext cx="1250"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541338" algn="l"/>
                    <a:tab pos="2332038" algn="l"/>
                  </a:tabLst>
                  <a:defRPr sz="3200">
                    <a:solidFill>
                      <a:srgbClr val="404B56"/>
                    </a:solidFill>
                    <a:latin typeface="Arial" charset="0"/>
                  </a:defRPr>
                </a:lvl1pPr>
                <a:lvl2pPr marL="742950" indent="-285750"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eaLnBrk="1" hangingPunct="1">
                  <a:lnSpc>
                    <a:spcPct val="75000"/>
                  </a:lnSpc>
                  <a:spcBef>
                    <a:spcPct val="0"/>
                  </a:spcBef>
                  <a:buFontTx/>
                  <a:buNone/>
                </a:pPr>
                <a:r>
                  <a:rPr lang="en-GB" altLang="en-US" sz="1000" b="1">
                    <a:solidFill>
                      <a:schemeClr val="tx1"/>
                    </a:solidFill>
                  </a:rPr>
                  <a:t>SI	Slovenia</a:t>
                </a:r>
              </a:p>
            </p:txBody>
          </p:sp>
          <p:sp>
            <p:nvSpPr>
              <p:cNvPr id="24620" name="Text Box 129"/>
              <p:cNvSpPr txBox="1">
                <a:spLocks noChangeArrowheads="1"/>
              </p:cNvSpPr>
              <p:nvPr/>
            </p:nvSpPr>
            <p:spPr bwMode="auto">
              <a:xfrm>
                <a:off x="1760" y="957"/>
                <a:ext cx="816"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594000">
                <a:spAutoFit/>
              </a:bodyPr>
              <a:lstStyle>
                <a:lvl1pPr marL="342900" indent="-342900" eaLnBrk="0" hangingPunct="0">
                  <a:spcBef>
                    <a:spcPct val="20000"/>
                  </a:spcBef>
                  <a:buChar char="•"/>
                  <a:tabLst>
                    <a:tab pos="541338" algn="l"/>
                    <a:tab pos="2332038" algn="l"/>
                  </a:tabLst>
                  <a:defRPr sz="3200">
                    <a:solidFill>
                      <a:srgbClr val="404B56"/>
                    </a:solidFill>
                    <a:latin typeface="Arial" charset="0"/>
                  </a:defRPr>
                </a:lvl1pPr>
                <a:lvl2pPr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lvl="1" algn="r" eaLnBrk="1" hangingPunct="1">
                  <a:lnSpc>
                    <a:spcPct val="75000"/>
                  </a:lnSpc>
                  <a:spcBef>
                    <a:spcPct val="0"/>
                  </a:spcBef>
                  <a:buFontTx/>
                  <a:buNone/>
                </a:pPr>
                <a:r>
                  <a:rPr lang="en-GB" altLang="en-US" sz="1000" b="1">
                    <a:solidFill>
                      <a:schemeClr val="bg1"/>
                    </a:solidFill>
                  </a:rPr>
                  <a:t>14</a:t>
                </a:r>
              </a:p>
            </p:txBody>
          </p:sp>
        </p:grpSp>
        <p:grpSp>
          <p:nvGrpSpPr>
            <p:cNvPr id="24601" name="Group 130"/>
            <p:cNvGrpSpPr>
              <a:grpSpLocks/>
            </p:cNvGrpSpPr>
            <p:nvPr/>
          </p:nvGrpSpPr>
          <p:grpSpPr bwMode="auto">
            <a:xfrm>
              <a:off x="2738" y="2684"/>
              <a:ext cx="2030" cy="130"/>
              <a:chOff x="546" y="957"/>
              <a:chExt cx="2030" cy="130"/>
            </a:xfrm>
          </p:grpSpPr>
          <p:sp>
            <p:nvSpPr>
              <p:cNvPr id="24617" name="Text Box 131"/>
              <p:cNvSpPr txBox="1">
                <a:spLocks noChangeArrowheads="1"/>
              </p:cNvSpPr>
              <p:nvPr/>
            </p:nvSpPr>
            <p:spPr bwMode="auto">
              <a:xfrm>
                <a:off x="546" y="957"/>
                <a:ext cx="1250"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541338" algn="l"/>
                    <a:tab pos="2332038" algn="l"/>
                  </a:tabLst>
                  <a:defRPr sz="3200">
                    <a:solidFill>
                      <a:srgbClr val="404B56"/>
                    </a:solidFill>
                    <a:latin typeface="Arial" charset="0"/>
                  </a:defRPr>
                </a:lvl1pPr>
                <a:lvl2pPr marL="742950" indent="-285750"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eaLnBrk="1" hangingPunct="1">
                  <a:lnSpc>
                    <a:spcPct val="75000"/>
                  </a:lnSpc>
                  <a:spcBef>
                    <a:spcPct val="0"/>
                  </a:spcBef>
                  <a:buFontTx/>
                  <a:buNone/>
                </a:pPr>
                <a:r>
                  <a:rPr lang="en-GB" altLang="en-US" sz="1000" b="1">
                    <a:solidFill>
                      <a:schemeClr val="tx1"/>
                    </a:solidFill>
                  </a:rPr>
                  <a:t>SK	Slovakia</a:t>
                </a:r>
              </a:p>
            </p:txBody>
          </p:sp>
          <p:sp>
            <p:nvSpPr>
              <p:cNvPr id="24618" name="Text Box 132"/>
              <p:cNvSpPr txBox="1">
                <a:spLocks noChangeArrowheads="1"/>
              </p:cNvSpPr>
              <p:nvPr/>
            </p:nvSpPr>
            <p:spPr bwMode="auto">
              <a:xfrm>
                <a:off x="1760" y="957"/>
                <a:ext cx="816"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594000">
                <a:spAutoFit/>
              </a:bodyPr>
              <a:lstStyle>
                <a:lvl1pPr marL="342900" indent="-342900" eaLnBrk="0" hangingPunct="0">
                  <a:spcBef>
                    <a:spcPct val="20000"/>
                  </a:spcBef>
                  <a:buChar char="•"/>
                  <a:tabLst>
                    <a:tab pos="541338" algn="l"/>
                    <a:tab pos="2332038" algn="l"/>
                  </a:tabLst>
                  <a:defRPr sz="3200">
                    <a:solidFill>
                      <a:srgbClr val="404B56"/>
                    </a:solidFill>
                    <a:latin typeface="Arial" charset="0"/>
                  </a:defRPr>
                </a:lvl1pPr>
                <a:lvl2pPr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lvl="1" algn="r" eaLnBrk="1" hangingPunct="1">
                  <a:lnSpc>
                    <a:spcPct val="75000"/>
                  </a:lnSpc>
                  <a:spcBef>
                    <a:spcPct val="0"/>
                  </a:spcBef>
                  <a:buFontTx/>
                  <a:buNone/>
                </a:pPr>
                <a:r>
                  <a:rPr lang="en-GB" altLang="en-US" sz="1000" b="1">
                    <a:solidFill>
                      <a:schemeClr val="bg1"/>
                    </a:solidFill>
                  </a:rPr>
                  <a:t>15</a:t>
                </a:r>
              </a:p>
            </p:txBody>
          </p:sp>
        </p:grpSp>
        <p:grpSp>
          <p:nvGrpSpPr>
            <p:cNvPr id="24602" name="Group 133"/>
            <p:cNvGrpSpPr>
              <a:grpSpLocks/>
            </p:cNvGrpSpPr>
            <p:nvPr/>
          </p:nvGrpSpPr>
          <p:grpSpPr bwMode="auto">
            <a:xfrm>
              <a:off x="2738" y="2829"/>
              <a:ext cx="2030" cy="130"/>
              <a:chOff x="546" y="957"/>
              <a:chExt cx="2030" cy="130"/>
            </a:xfrm>
          </p:grpSpPr>
          <p:sp>
            <p:nvSpPr>
              <p:cNvPr id="24615" name="Text Box 134"/>
              <p:cNvSpPr txBox="1">
                <a:spLocks noChangeArrowheads="1"/>
              </p:cNvSpPr>
              <p:nvPr/>
            </p:nvSpPr>
            <p:spPr bwMode="auto">
              <a:xfrm>
                <a:off x="546" y="957"/>
                <a:ext cx="1250"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541338" algn="l"/>
                    <a:tab pos="2332038" algn="l"/>
                  </a:tabLst>
                  <a:defRPr sz="3200">
                    <a:solidFill>
                      <a:srgbClr val="404B56"/>
                    </a:solidFill>
                    <a:latin typeface="Arial" charset="0"/>
                  </a:defRPr>
                </a:lvl1pPr>
                <a:lvl2pPr marL="742950" indent="-285750"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eaLnBrk="1" hangingPunct="1">
                  <a:lnSpc>
                    <a:spcPct val="75000"/>
                  </a:lnSpc>
                  <a:spcBef>
                    <a:spcPct val="0"/>
                  </a:spcBef>
                  <a:buFontTx/>
                  <a:buNone/>
                </a:pPr>
                <a:r>
                  <a:rPr lang="en-GB" altLang="en-US" sz="1000" b="1">
                    <a:solidFill>
                      <a:schemeClr val="tx1"/>
                    </a:solidFill>
                  </a:rPr>
                  <a:t>TR	Turkey</a:t>
                </a:r>
              </a:p>
            </p:txBody>
          </p:sp>
          <p:sp>
            <p:nvSpPr>
              <p:cNvPr id="24616" name="Text Box 135"/>
              <p:cNvSpPr txBox="1">
                <a:spLocks noChangeArrowheads="1"/>
              </p:cNvSpPr>
              <p:nvPr/>
            </p:nvSpPr>
            <p:spPr bwMode="auto">
              <a:xfrm>
                <a:off x="1760" y="957"/>
                <a:ext cx="816"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594000">
                <a:spAutoFit/>
              </a:bodyPr>
              <a:lstStyle>
                <a:lvl1pPr marL="342900" indent="-342900" eaLnBrk="0" hangingPunct="0">
                  <a:spcBef>
                    <a:spcPct val="20000"/>
                  </a:spcBef>
                  <a:buChar char="•"/>
                  <a:tabLst>
                    <a:tab pos="541338" algn="l"/>
                    <a:tab pos="2332038" algn="l"/>
                  </a:tabLst>
                  <a:defRPr sz="3200">
                    <a:solidFill>
                      <a:srgbClr val="404B56"/>
                    </a:solidFill>
                    <a:latin typeface="Arial" charset="0"/>
                  </a:defRPr>
                </a:lvl1pPr>
                <a:lvl2pPr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lvl="1" algn="r" eaLnBrk="1" hangingPunct="1">
                  <a:lnSpc>
                    <a:spcPct val="75000"/>
                  </a:lnSpc>
                  <a:spcBef>
                    <a:spcPct val="0"/>
                  </a:spcBef>
                  <a:buFontTx/>
                  <a:buNone/>
                </a:pPr>
                <a:r>
                  <a:rPr lang="en-GB" altLang="en-US" sz="1000" b="1">
                    <a:solidFill>
                      <a:schemeClr val="bg1"/>
                    </a:solidFill>
                  </a:rPr>
                  <a:t>29</a:t>
                </a:r>
              </a:p>
            </p:txBody>
          </p:sp>
        </p:grpSp>
        <p:grpSp>
          <p:nvGrpSpPr>
            <p:cNvPr id="24603" name="Group 136"/>
            <p:cNvGrpSpPr>
              <a:grpSpLocks/>
            </p:cNvGrpSpPr>
            <p:nvPr/>
          </p:nvGrpSpPr>
          <p:grpSpPr bwMode="auto">
            <a:xfrm>
              <a:off x="2738" y="2975"/>
              <a:ext cx="2030" cy="130"/>
              <a:chOff x="546" y="957"/>
              <a:chExt cx="2030" cy="130"/>
            </a:xfrm>
          </p:grpSpPr>
          <p:sp>
            <p:nvSpPr>
              <p:cNvPr id="24613" name="Text Box 137"/>
              <p:cNvSpPr txBox="1">
                <a:spLocks noChangeArrowheads="1"/>
              </p:cNvSpPr>
              <p:nvPr/>
            </p:nvSpPr>
            <p:spPr bwMode="auto">
              <a:xfrm>
                <a:off x="546" y="957"/>
                <a:ext cx="1250"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541338" algn="l"/>
                    <a:tab pos="2332038" algn="l"/>
                  </a:tabLst>
                  <a:defRPr sz="3200">
                    <a:solidFill>
                      <a:srgbClr val="404B56"/>
                    </a:solidFill>
                    <a:latin typeface="Arial" charset="0"/>
                  </a:defRPr>
                </a:lvl1pPr>
                <a:lvl2pPr marL="742950" indent="-285750"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eaLnBrk="1" hangingPunct="1">
                  <a:lnSpc>
                    <a:spcPct val="75000"/>
                  </a:lnSpc>
                  <a:spcBef>
                    <a:spcPct val="0"/>
                  </a:spcBef>
                  <a:buFontTx/>
                  <a:buNone/>
                </a:pPr>
                <a:r>
                  <a:rPr lang="en-GB" altLang="en-US" sz="1000" b="1">
                    <a:solidFill>
                      <a:schemeClr val="tx1"/>
                    </a:solidFill>
                  </a:rPr>
                  <a:t>	Others</a:t>
                </a:r>
              </a:p>
            </p:txBody>
          </p:sp>
          <p:sp>
            <p:nvSpPr>
              <p:cNvPr id="24614" name="Text Box 138"/>
              <p:cNvSpPr txBox="1">
                <a:spLocks noChangeArrowheads="1"/>
              </p:cNvSpPr>
              <p:nvPr/>
            </p:nvSpPr>
            <p:spPr bwMode="auto">
              <a:xfrm>
                <a:off x="1760" y="957"/>
                <a:ext cx="816"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594000">
                <a:spAutoFit/>
              </a:bodyPr>
              <a:lstStyle>
                <a:lvl1pPr marL="342900" indent="-342900" eaLnBrk="0" hangingPunct="0">
                  <a:spcBef>
                    <a:spcPct val="20000"/>
                  </a:spcBef>
                  <a:buChar char="•"/>
                  <a:tabLst>
                    <a:tab pos="541338" algn="l"/>
                    <a:tab pos="2332038" algn="l"/>
                  </a:tabLst>
                  <a:defRPr sz="3200">
                    <a:solidFill>
                      <a:srgbClr val="404B56"/>
                    </a:solidFill>
                    <a:latin typeface="Arial" charset="0"/>
                  </a:defRPr>
                </a:lvl1pPr>
                <a:lvl2pPr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lvl="1" algn="r" eaLnBrk="1" hangingPunct="1">
                  <a:lnSpc>
                    <a:spcPct val="75000"/>
                  </a:lnSpc>
                  <a:spcBef>
                    <a:spcPct val="0"/>
                  </a:spcBef>
                  <a:buFontTx/>
                  <a:buNone/>
                </a:pPr>
                <a:r>
                  <a:rPr lang="en-GB" altLang="en-US" sz="1000" b="1">
                    <a:solidFill>
                      <a:schemeClr val="bg1"/>
                    </a:solidFill>
                  </a:rPr>
                  <a:t>2</a:t>
                </a:r>
              </a:p>
            </p:txBody>
          </p:sp>
        </p:grpSp>
        <p:grpSp>
          <p:nvGrpSpPr>
            <p:cNvPr id="24604" name="Group 139"/>
            <p:cNvGrpSpPr>
              <a:grpSpLocks/>
            </p:cNvGrpSpPr>
            <p:nvPr/>
          </p:nvGrpSpPr>
          <p:grpSpPr bwMode="auto">
            <a:xfrm>
              <a:off x="2738" y="3121"/>
              <a:ext cx="2030" cy="130"/>
              <a:chOff x="546" y="957"/>
              <a:chExt cx="2030" cy="130"/>
            </a:xfrm>
          </p:grpSpPr>
          <p:sp>
            <p:nvSpPr>
              <p:cNvPr id="24611" name="Text Box 140"/>
              <p:cNvSpPr txBox="1">
                <a:spLocks noChangeArrowheads="1"/>
              </p:cNvSpPr>
              <p:nvPr/>
            </p:nvSpPr>
            <p:spPr bwMode="auto">
              <a:xfrm>
                <a:off x="546" y="957"/>
                <a:ext cx="1250"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541338" algn="l"/>
                    <a:tab pos="2332038" algn="l"/>
                  </a:tabLst>
                  <a:defRPr sz="3200">
                    <a:solidFill>
                      <a:srgbClr val="404B56"/>
                    </a:solidFill>
                    <a:latin typeface="Arial" charset="0"/>
                  </a:defRPr>
                </a:lvl1pPr>
                <a:lvl2pPr marL="742950" indent="-285750"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eaLnBrk="1" hangingPunct="1">
                  <a:lnSpc>
                    <a:spcPct val="75000"/>
                  </a:lnSpc>
                  <a:spcBef>
                    <a:spcPct val="0"/>
                  </a:spcBef>
                  <a:buFontTx/>
                  <a:buNone/>
                </a:pPr>
                <a:r>
                  <a:rPr lang="en-GB" altLang="en-US" sz="1000" b="1">
                    <a:solidFill>
                      <a:schemeClr val="tx1"/>
                    </a:solidFill>
                  </a:rPr>
                  <a:t>	</a:t>
                </a:r>
              </a:p>
            </p:txBody>
          </p:sp>
          <p:sp>
            <p:nvSpPr>
              <p:cNvPr id="24612" name="Text Box 141"/>
              <p:cNvSpPr txBox="1">
                <a:spLocks noChangeArrowheads="1"/>
              </p:cNvSpPr>
              <p:nvPr/>
            </p:nvSpPr>
            <p:spPr bwMode="auto">
              <a:xfrm>
                <a:off x="1760" y="957"/>
                <a:ext cx="816"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594000">
                <a:spAutoFit/>
              </a:bodyPr>
              <a:lstStyle>
                <a:lvl1pPr marL="342900" indent="-342900" eaLnBrk="0" hangingPunct="0">
                  <a:spcBef>
                    <a:spcPct val="20000"/>
                  </a:spcBef>
                  <a:buChar char="•"/>
                  <a:tabLst>
                    <a:tab pos="541338" algn="l"/>
                    <a:tab pos="2332038" algn="l"/>
                  </a:tabLst>
                  <a:defRPr sz="3200">
                    <a:solidFill>
                      <a:srgbClr val="404B56"/>
                    </a:solidFill>
                    <a:latin typeface="Arial" charset="0"/>
                  </a:defRPr>
                </a:lvl1pPr>
                <a:lvl2pPr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lvl="1" algn="r" eaLnBrk="1" hangingPunct="1">
                  <a:lnSpc>
                    <a:spcPct val="75000"/>
                  </a:lnSpc>
                  <a:spcBef>
                    <a:spcPct val="0"/>
                  </a:spcBef>
                  <a:buFontTx/>
                  <a:buNone/>
                </a:pPr>
                <a:endParaRPr lang="en-US" altLang="en-US" sz="1000" b="1">
                  <a:solidFill>
                    <a:schemeClr val="bg1"/>
                  </a:solidFill>
                </a:endParaRPr>
              </a:p>
            </p:txBody>
          </p:sp>
        </p:grpSp>
        <p:grpSp>
          <p:nvGrpSpPr>
            <p:cNvPr id="24605" name="Group 154"/>
            <p:cNvGrpSpPr>
              <a:grpSpLocks/>
            </p:cNvGrpSpPr>
            <p:nvPr/>
          </p:nvGrpSpPr>
          <p:grpSpPr bwMode="auto">
            <a:xfrm>
              <a:off x="2738" y="3266"/>
              <a:ext cx="2030" cy="130"/>
              <a:chOff x="2733" y="3124"/>
              <a:chExt cx="2030" cy="130"/>
            </a:xfrm>
          </p:grpSpPr>
          <p:sp>
            <p:nvSpPr>
              <p:cNvPr id="24609" name="Text Box 143"/>
              <p:cNvSpPr txBox="1">
                <a:spLocks noChangeArrowheads="1"/>
              </p:cNvSpPr>
              <p:nvPr/>
            </p:nvSpPr>
            <p:spPr bwMode="auto">
              <a:xfrm>
                <a:off x="2733" y="3124"/>
                <a:ext cx="1250" cy="1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541338" algn="l"/>
                    <a:tab pos="2332038" algn="l"/>
                  </a:tabLst>
                  <a:defRPr sz="3200">
                    <a:solidFill>
                      <a:srgbClr val="404B56"/>
                    </a:solidFill>
                    <a:latin typeface="Arial" charset="0"/>
                  </a:defRPr>
                </a:lvl1pPr>
                <a:lvl2pPr marL="742950" indent="-285750"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eaLnBrk="1" hangingPunct="1">
                  <a:lnSpc>
                    <a:spcPct val="75000"/>
                  </a:lnSpc>
                  <a:spcBef>
                    <a:spcPct val="0"/>
                  </a:spcBef>
                  <a:buFontTx/>
                  <a:buNone/>
                </a:pPr>
                <a:r>
                  <a:rPr lang="en-GB" altLang="en-US" sz="1000" b="1">
                    <a:solidFill>
                      <a:schemeClr val="bg1"/>
                    </a:solidFill>
                  </a:rPr>
                  <a:t>	Total</a:t>
                </a:r>
              </a:p>
            </p:txBody>
          </p:sp>
          <p:sp>
            <p:nvSpPr>
              <p:cNvPr id="24610" name="Text Box 144"/>
              <p:cNvSpPr txBox="1">
                <a:spLocks noChangeArrowheads="1"/>
              </p:cNvSpPr>
              <p:nvPr/>
            </p:nvSpPr>
            <p:spPr bwMode="auto">
              <a:xfrm>
                <a:off x="3947" y="3124"/>
                <a:ext cx="816" cy="1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rIns="594000"/>
              <a:lstStyle>
                <a:lvl1pPr marL="342900" indent="-342900" eaLnBrk="0" hangingPunct="0">
                  <a:spcBef>
                    <a:spcPct val="20000"/>
                  </a:spcBef>
                  <a:buChar char="•"/>
                  <a:tabLst>
                    <a:tab pos="541338" algn="l"/>
                    <a:tab pos="2332038" algn="l"/>
                  </a:tabLst>
                  <a:defRPr sz="3200">
                    <a:solidFill>
                      <a:srgbClr val="404B56"/>
                    </a:solidFill>
                    <a:latin typeface="Arial" charset="0"/>
                  </a:defRPr>
                </a:lvl1pPr>
                <a:lvl2pPr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lvl="1" algn="r" eaLnBrk="1" hangingPunct="1">
                  <a:lnSpc>
                    <a:spcPct val="75000"/>
                  </a:lnSpc>
                  <a:spcBef>
                    <a:spcPct val="0"/>
                  </a:spcBef>
                  <a:buFontTx/>
                  <a:buNone/>
                </a:pPr>
                <a:r>
                  <a:rPr lang="en-GB" altLang="en-US" sz="1000" b="1">
                    <a:solidFill>
                      <a:schemeClr val="bg1"/>
                    </a:solidFill>
                  </a:rPr>
                  <a:t>6 818</a:t>
                </a:r>
              </a:p>
            </p:txBody>
          </p:sp>
        </p:grpSp>
        <p:grpSp>
          <p:nvGrpSpPr>
            <p:cNvPr id="24606" name="Group 41"/>
            <p:cNvGrpSpPr>
              <a:grpSpLocks/>
            </p:cNvGrpSpPr>
            <p:nvPr/>
          </p:nvGrpSpPr>
          <p:grpSpPr bwMode="auto">
            <a:xfrm>
              <a:off x="2738" y="956"/>
              <a:ext cx="2030" cy="130"/>
              <a:chOff x="546" y="957"/>
              <a:chExt cx="2030" cy="130"/>
            </a:xfrm>
          </p:grpSpPr>
          <p:sp>
            <p:nvSpPr>
              <p:cNvPr id="24607" name="Text Box 5"/>
              <p:cNvSpPr txBox="1">
                <a:spLocks noChangeArrowheads="1"/>
              </p:cNvSpPr>
              <p:nvPr/>
            </p:nvSpPr>
            <p:spPr bwMode="auto">
              <a:xfrm>
                <a:off x="546" y="957"/>
                <a:ext cx="1250"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541338" algn="l"/>
                    <a:tab pos="2332038" algn="l"/>
                  </a:tabLst>
                  <a:defRPr sz="3200">
                    <a:solidFill>
                      <a:srgbClr val="404B56"/>
                    </a:solidFill>
                    <a:latin typeface="Arial" charset="0"/>
                  </a:defRPr>
                </a:lvl1pPr>
                <a:lvl2pPr marL="742950" indent="-285750"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eaLnBrk="1" hangingPunct="1">
                  <a:lnSpc>
                    <a:spcPct val="75000"/>
                  </a:lnSpc>
                  <a:spcBef>
                    <a:spcPct val="0"/>
                  </a:spcBef>
                  <a:buFontTx/>
                  <a:buNone/>
                </a:pPr>
                <a:r>
                  <a:rPr lang="en-GB" altLang="en-US" sz="1000" b="1">
                    <a:solidFill>
                      <a:schemeClr val="tx1"/>
                    </a:solidFill>
                  </a:rPr>
                  <a:t>IS	Iceland</a:t>
                </a:r>
              </a:p>
            </p:txBody>
          </p:sp>
          <p:sp>
            <p:nvSpPr>
              <p:cNvPr id="24608" name="Text Box 39"/>
              <p:cNvSpPr txBox="1">
                <a:spLocks noChangeArrowheads="1"/>
              </p:cNvSpPr>
              <p:nvPr/>
            </p:nvSpPr>
            <p:spPr bwMode="auto">
              <a:xfrm>
                <a:off x="1760" y="957"/>
                <a:ext cx="816"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594000">
                <a:spAutoFit/>
              </a:bodyPr>
              <a:lstStyle>
                <a:lvl1pPr marL="342900" indent="-342900" eaLnBrk="0" hangingPunct="0">
                  <a:spcBef>
                    <a:spcPct val="20000"/>
                  </a:spcBef>
                  <a:buChar char="•"/>
                  <a:tabLst>
                    <a:tab pos="541338" algn="l"/>
                    <a:tab pos="2332038" algn="l"/>
                  </a:tabLst>
                  <a:defRPr sz="3200">
                    <a:solidFill>
                      <a:srgbClr val="404B56"/>
                    </a:solidFill>
                    <a:latin typeface="Arial" charset="0"/>
                  </a:defRPr>
                </a:lvl1pPr>
                <a:lvl2pPr eaLnBrk="0" hangingPunct="0">
                  <a:spcBef>
                    <a:spcPct val="20000"/>
                  </a:spcBef>
                  <a:buChar char="–"/>
                  <a:tabLst>
                    <a:tab pos="541338" algn="l"/>
                    <a:tab pos="2332038" algn="l"/>
                  </a:tabLst>
                  <a:defRPr sz="2800">
                    <a:solidFill>
                      <a:srgbClr val="404B56"/>
                    </a:solidFill>
                    <a:latin typeface="Arial" charset="0"/>
                  </a:defRPr>
                </a:lvl2pPr>
                <a:lvl3pPr marL="1143000" indent="-228600" eaLnBrk="0" hangingPunct="0">
                  <a:spcBef>
                    <a:spcPct val="20000"/>
                  </a:spcBef>
                  <a:buChar char="•"/>
                  <a:tabLst>
                    <a:tab pos="541338" algn="l"/>
                    <a:tab pos="2332038" algn="l"/>
                  </a:tabLst>
                  <a:defRPr sz="2400">
                    <a:solidFill>
                      <a:srgbClr val="404B56"/>
                    </a:solidFill>
                    <a:latin typeface="Arial" charset="0"/>
                  </a:defRPr>
                </a:lvl3pPr>
                <a:lvl4pPr marL="1600200" indent="-228600" eaLnBrk="0" hangingPunct="0">
                  <a:spcBef>
                    <a:spcPct val="20000"/>
                  </a:spcBef>
                  <a:buChar char="–"/>
                  <a:tabLst>
                    <a:tab pos="541338" algn="l"/>
                    <a:tab pos="2332038" algn="l"/>
                  </a:tabLst>
                  <a:defRPr sz="2000">
                    <a:solidFill>
                      <a:srgbClr val="404B56"/>
                    </a:solidFill>
                    <a:latin typeface="Arial" charset="0"/>
                  </a:defRPr>
                </a:lvl4pPr>
                <a:lvl5pPr marL="2057400" indent="-228600" eaLnBrk="0" hangingPunct="0">
                  <a:spcBef>
                    <a:spcPct val="20000"/>
                  </a:spcBef>
                  <a:buChar char="»"/>
                  <a:tabLst>
                    <a:tab pos="541338" algn="l"/>
                    <a:tab pos="2332038" algn="l"/>
                  </a:tabLst>
                  <a:defRPr sz="2000">
                    <a:solidFill>
                      <a:srgbClr val="404B56"/>
                    </a:solidFill>
                    <a:latin typeface="Arial" charset="0"/>
                  </a:defRPr>
                </a:lvl5pPr>
                <a:lvl6pPr marL="25146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6pPr>
                <a:lvl7pPr marL="29718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7pPr>
                <a:lvl8pPr marL="34290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8pPr>
                <a:lvl9pPr marL="3886200" indent="-228600" eaLnBrk="0" fontAlgn="base" hangingPunct="0">
                  <a:spcBef>
                    <a:spcPct val="20000"/>
                  </a:spcBef>
                  <a:spcAft>
                    <a:spcPct val="0"/>
                  </a:spcAft>
                  <a:buChar char="»"/>
                  <a:tabLst>
                    <a:tab pos="541338" algn="l"/>
                    <a:tab pos="2332038" algn="l"/>
                  </a:tabLst>
                  <a:defRPr sz="2000">
                    <a:solidFill>
                      <a:srgbClr val="404B56"/>
                    </a:solidFill>
                    <a:latin typeface="Arial" charset="0"/>
                  </a:defRPr>
                </a:lvl9pPr>
              </a:lstStyle>
              <a:p>
                <a:pPr lvl="1" algn="r" eaLnBrk="1" hangingPunct="1">
                  <a:lnSpc>
                    <a:spcPct val="75000"/>
                  </a:lnSpc>
                  <a:spcBef>
                    <a:spcPct val="0"/>
                  </a:spcBef>
                  <a:buFontTx/>
                  <a:buNone/>
                </a:pPr>
                <a:r>
                  <a:rPr lang="en-GB" altLang="en-US" sz="1000" b="1">
                    <a:solidFill>
                      <a:schemeClr val="bg1"/>
                    </a:solidFill>
                  </a:rPr>
                  <a:t>1</a:t>
                </a:r>
              </a:p>
            </p:txBody>
          </p:sp>
        </p:gr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850900" y="404813"/>
            <a:ext cx="7594600" cy="638175"/>
          </a:xfrm>
        </p:spPr>
        <p:txBody>
          <a:bodyPr/>
          <a:lstStyle/>
          <a:p>
            <a:r>
              <a:rPr lang="de-CH" altLang="en-US" smtClean="0"/>
              <a:t>Situación jurídica en INPADOC</a:t>
            </a:r>
            <a:endParaRPr lang="en-GB" altLang="en-US" smtClean="0"/>
          </a:p>
        </p:txBody>
      </p:sp>
      <p:pic>
        <p:nvPicPr>
          <p:cNvPr id="88067" name="Picture 5"/>
          <p:cNvPicPr>
            <a:picLocks noChangeAspect="1" noChangeArrowheads="1"/>
          </p:cNvPicPr>
          <p:nvPr/>
        </p:nvPicPr>
        <p:blipFill>
          <a:blip r:embed="rId3">
            <a:extLst>
              <a:ext uri="{28A0092B-C50C-407E-A947-70E740481C1C}">
                <a14:useLocalDpi xmlns:a14="http://schemas.microsoft.com/office/drawing/2010/main" val="0"/>
              </a:ext>
            </a:extLst>
          </a:blip>
          <a:srcRect r="28075" b="13718"/>
          <a:stretch>
            <a:fillRect/>
          </a:stretch>
        </p:blipFill>
        <p:spPr bwMode="auto">
          <a:xfrm>
            <a:off x="838200" y="1265238"/>
            <a:ext cx="6115050" cy="472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Oval 4"/>
          <p:cNvSpPr>
            <a:spLocks noChangeArrowheads="1"/>
          </p:cNvSpPr>
          <p:nvPr/>
        </p:nvSpPr>
        <p:spPr bwMode="auto">
          <a:xfrm>
            <a:off x="5426075" y="2430463"/>
            <a:ext cx="1403350" cy="388937"/>
          </a:xfrm>
          <a:prstGeom prst="ellipse">
            <a:avLst/>
          </a:prstGeom>
          <a:noFill/>
          <a:ln w="28575"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endParaRPr lang="en-US" altLang="en-US" sz="1800">
              <a:solidFill>
                <a:schemeClr val="tx1"/>
              </a:solidFill>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755650" y="404813"/>
            <a:ext cx="8007350" cy="638175"/>
          </a:xfrm>
        </p:spPr>
        <p:txBody>
          <a:bodyPr/>
          <a:lstStyle/>
          <a:p>
            <a:r>
              <a:rPr lang="es-ES_tradnl" altLang="en-US" smtClean="0"/>
              <a:t>Información detallada sobre solicitudes europeas de patentes</a:t>
            </a:r>
          </a:p>
        </p:txBody>
      </p:sp>
      <p:pic>
        <p:nvPicPr>
          <p:cNvPr id="89091" name="Picture 3"/>
          <p:cNvPicPr>
            <a:picLocks noChangeAspect="1" noChangeArrowheads="1"/>
          </p:cNvPicPr>
          <p:nvPr/>
        </p:nvPicPr>
        <p:blipFill>
          <a:blip r:embed="rId3">
            <a:extLst>
              <a:ext uri="{28A0092B-C50C-407E-A947-70E740481C1C}">
                <a14:useLocalDpi xmlns:a14="http://schemas.microsoft.com/office/drawing/2010/main" val="0"/>
              </a:ext>
            </a:extLst>
          </a:blip>
          <a:srcRect r="4108" b="3694"/>
          <a:stretch>
            <a:fillRect/>
          </a:stretch>
        </p:blipFill>
        <p:spPr bwMode="auto">
          <a:xfrm>
            <a:off x="804863" y="1262063"/>
            <a:ext cx="8115300"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55650" y="414338"/>
            <a:ext cx="7689850" cy="638175"/>
          </a:xfrm>
        </p:spPr>
        <p:txBody>
          <a:bodyPr/>
          <a:lstStyle/>
          <a:p>
            <a:r>
              <a:rPr lang="es-ES" altLang="en-US" smtClean="0"/>
              <a:t>Ayuda según el contexto y asistente interactivo</a:t>
            </a:r>
          </a:p>
        </p:txBody>
      </p:sp>
      <p:pic>
        <p:nvPicPr>
          <p:cNvPr id="90115" name="Picture 10"/>
          <p:cNvPicPr>
            <a:picLocks noChangeAspect="1" noChangeArrowheads="1"/>
          </p:cNvPicPr>
          <p:nvPr/>
        </p:nvPicPr>
        <p:blipFill>
          <a:blip r:embed="rId3">
            <a:extLst>
              <a:ext uri="{28A0092B-C50C-407E-A947-70E740481C1C}">
                <a14:useLocalDpi xmlns:a14="http://schemas.microsoft.com/office/drawing/2010/main" val="0"/>
              </a:ext>
            </a:extLst>
          </a:blip>
          <a:srcRect t="2380"/>
          <a:stretch>
            <a:fillRect/>
          </a:stretch>
        </p:blipFill>
        <p:spPr bwMode="auto">
          <a:xfrm>
            <a:off x="804863" y="1628775"/>
            <a:ext cx="2938462"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Textfeld 11"/>
          <p:cNvSpPr txBox="1">
            <a:spLocks noChangeArrowheads="1"/>
          </p:cNvSpPr>
          <p:nvPr/>
        </p:nvSpPr>
        <p:spPr bwMode="auto">
          <a:xfrm>
            <a:off x="762000" y="1171575"/>
            <a:ext cx="3749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a:solidFill>
                  <a:schemeClr val="tx1"/>
                </a:solidFill>
              </a:rPr>
              <a:t>Por ejemplo, al navegar  por ECLA</a:t>
            </a:r>
          </a:p>
        </p:txBody>
      </p:sp>
      <p:sp>
        <p:nvSpPr>
          <p:cNvPr id="90117" name="Rechteck 13"/>
          <p:cNvSpPr>
            <a:spLocks noChangeArrowheads="1"/>
          </p:cNvSpPr>
          <p:nvPr/>
        </p:nvSpPr>
        <p:spPr bwMode="auto">
          <a:xfrm>
            <a:off x="741363" y="4606925"/>
            <a:ext cx="57626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63525" indent="-263525"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b="1">
                <a:solidFill>
                  <a:schemeClr val="tx1"/>
                </a:solidFill>
              </a:rPr>
              <a:t>Más ayuda en :</a:t>
            </a:r>
          </a:p>
          <a:p>
            <a:pPr eaLnBrk="1" hangingPunct="1">
              <a:spcBef>
                <a:spcPct val="0"/>
              </a:spcBef>
            </a:pPr>
            <a:r>
              <a:rPr lang="es-ES" altLang="en-US" sz="1800">
                <a:solidFill>
                  <a:schemeClr val="tx1"/>
                </a:solidFill>
              </a:rPr>
              <a:t>http://forum.espacenet.com </a:t>
            </a:r>
          </a:p>
          <a:p>
            <a:pPr eaLnBrk="1" hangingPunct="1">
              <a:spcBef>
                <a:spcPct val="0"/>
              </a:spcBef>
            </a:pPr>
            <a:r>
              <a:rPr lang="es-ES" altLang="en-US" sz="1800">
                <a:solidFill>
                  <a:schemeClr val="tx1"/>
                </a:solidFill>
              </a:rPr>
              <a:t>Servicio de atención al usuario: </a:t>
            </a:r>
            <a:r>
              <a:rPr lang="es-ES" altLang="en-US" sz="1800" i="1">
                <a:solidFill>
                  <a:schemeClr val="tx1"/>
                </a:solidFill>
                <a:hlinkClick r:id="rId4"/>
              </a:rPr>
              <a:t>espacenet@epo.org</a:t>
            </a:r>
            <a:endParaRPr lang="es-ES" altLang="en-US" sz="1800" i="1">
              <a:solidFill>
                <a:schemeClr val="tx1"/>
              </a:solidFill>
            </a:endParaRPr>
          </a:p>
          <a:p>
            <a:pPr eaLnBrk="1" hangingPunct="1">
              <a:spcBef>
                <a:spcPct val="0"/>
              </a:spcBef>
            </a:pPr>
            <a:r>
              <a:rPr lang="es-ES" altLang="en-US" sz="1800">
                <a:solidFill>
                  <a:schemeClr val="tx1"/>
                </a:solidFill>
              </a:rPr>
              <a:t>www.epo.org/patents/learning/pi-training.html</a:t>
            </a:r>
          </a:p>
          <a:p>
            <a:pPr eaLnBrk="1" hangingPunct="1">
              <a:spcBef>
                <a:spcPct val="0"/>
              </a:spcBef>
            </a:pPr>
            <a:endParaRPr lang="en-US" altLang="en-US" sz="1800" b="1">
              <a:solidFill>
                <a:schemeClr val="tx1"/>
              </a:solidFill>
            </a:endParaRPr>
          </a:p>
        </p:txBody>
      </p:sp>
      <p:pic>
        <p:nvPicPr>
          <p:cNvPr id="90118"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9613" y="1271588"/>
            <a:ext cx="2881312"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feil nach rechts 15"/>
          <p:cNvSpPr>
            <a:spLocks noChangeArrowheads="1"/>
          </p:cNvSpPr>
          <p:nvPr/>
        </p:nvSpPr>
        <p:spPr bwMode="auto">
          <a:xfrm>
            <a:off x="6591300" y="1400175"/>
            <a:ext cx="962025" cy="247650"/>
          </a:xfrm>
          <a:prstGeom prst="rightArrow">
            <a:avLst>
              <a:gd name="adj1" fmla="val 57694"/>
              <a:gd name="adj2" fmla="val 49996"/>
            </a:avLst>
          </a:prstGeom>
          <a:solidFill>
            <a:schemeClr val="accent1"/>
          </a:solidFill>
          <a:ln w="25400" algn="ctr">
            <a:noFill/>
            <a:miter lim="800000"/>
            <a:headEnd/>
            <a:tailEnd/>
          </a:ln>
        </p:spPr>
        <p:txBody>
          <a:bodyPr anchor="ctr"/>
          <a:lstStyle/>
          <a:p>
            <a:pPr algn="ctr">
              <a:defRPr/>
            </a:pPr>
            <a:endParaRPr lang="en-US" dirty="0">
              <a:solidFill>
                <a:schemeClr val="lt1"/>
              </a:solidFill>
              <a:latin typeface="+mn-lt"/>
              <a:cs typeface="+mn-cs"/>
            </a:endParaRPr>
          </a:p>
        </p:txBody>
      </p:sp>
      <p:sp>
        <p:nvSpPr>
          <p:cNvPr id="90120" name="Textfeld 16"/>
          <p:cNvSpPr txBox="1">
            <a:spLocks noChangeArrowheads="1"/>
          </p:cNvSpPr>
          <p:nvPr/>
        </p:nvSpPr>
        <p:spPr bwMode="auto">
          <a:xfrm>
            <a:off x="7591425" y="1190625"/>
            <a:ext cx="1419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r>
              <a:rPr lang="es-ES" altLang="en-US" sz="1800">
                <a:solidFill>
                  <a:schemeClr val="accent1"/>
                </a:solidFill>
              </a:rPr>
              <a:t>Inicia el </a:t>
            </a:r>
          </a:p>
          <a:p>
            <a:pPr eaLnBrk="1" hangingPunct="1">
              <a:spcBef>
                <a:spcPct val="0"/>
              </a:spcBef>
              <a:buFontTx/>
              <a:buNone/>
            </a:pPr>
            <a:r>
              <a:rPr lang="es-ES" altLang="en-US" sz="1800">
                <a:solidFill>
                  <a:schemeClr val="accent1"/>
                </a:solidFill>
              </a:rPr>
              <a:t>asistente</a:t>
            </a:r>
          </a:p>
          <a:p>
            <a:pPr eaLnBrk="1" hangingPunct="1">
              <a:spcBef>
                <a:spcPct val="0"/>
              </a:spcBef>
              <a:buFontTx/>
              <a:buNone/>
            </a:pPr>
            <a:r>
              <a:rPr lang="es-ES" altLang="en-US" sz="1800" i="1">
                <a:solidFill>
                  <a:schemeClr val="accent1"/>
                </a:solidFill>
              </a:rPr>
              <a:t>esp@cenet</a:t>
            </a:r>
            <a:r>
              <a:rPr lang="es-ES" altLang="en-US" sz="1800">
                <a:solidFill>
                  <a:schemeClr val="accent1"/>
                </a:solidFill>
              </a:rPr>
              <a:t> </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GB" altLang="en-US" smtClean="0"/>
              <a:t>Saving and Downloading</a:t>
            </a:r>
          </a:p>
        </p:txBody>
      </p:sp>
      <p:pic>
        <p:nvPicPr>
          <p:cNvPr id="911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77963"/>
            <a:ext cx="7924800"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40" name="Oval 5"/>
          <p:cNvSpPr>
            <a:spLocks noChangeArrowheads="1"/>
          </p:cNvSpPr>
          <p:nvPr/>
        </p:nvSpPr>
        <p:spPr bwMode="auto">
          <a:xfrm>
            <a:off x="1547813" y="2060575"/>
            <a:ext cx="1295400" cy="3168650"/>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0"/>
              </a:spcBef>
              <a:buFontTx/>
              <a:buNone/>
            </a:pPr>
            <a:endParaRPr lang="en-US" altLang="en-US" sz="1800">
              <a:solidFill>
                <a:schemeClr val="tx1"/>
              </a:solidFill>
            </a:endParaRPr>
          </a:p>
        </p:txBody>
      </p:sp>
      <p:sp>
        <p:nvSpPr>
          <p:cNvPr id="91141" name="Text Box 6"/>
          <p:cNvSpPr txBox="1">
            <a:spLocks noChangeArrowheads="1"/>
          </p:cNvSpPr>
          <p:nvPr/>
        </p:nvSpPr>
        <p:spPr bwMode="auto">
          <a:xfrm>
            <a:off x="900113" y="5734050"/>
            <a:ext cx="7343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50000"/>
              </a:spcBef>
              <a:buFontTx/>
              <a:buNone/>
            </a:pPr>
            <a:r>
              <a:rPr lang="en-GB" altLang="en-US" sz="1800">
                <a:solidFill>
                  <a:schemeClr val="tx1"/>
                </a:solidFill>
              </a:rPr>
              <a:t>My Patents List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GB" altLang="en-US" smtClean="0"/>
              <a:t>Saving and Downloading</a:t>
            </a:r>
          </a:p>
        </p:txBody>
      </p:sp>
      <p:sp>
        <p:nvSpPr>
          <p:cNvPr id="92163" name="Text Box 5"/>
          <p:cNvSpPr txBox="1">
            <a:spLocks noChangeArrowheads="1"/>
          </p:cNvSpPr>
          <p:nvPr/>
        </p:nvSpPr>
        <p:spPr bwMode="auto">
          <a:xfrm>
            <a:off x="900113" y="5876925"/>
            <a:ext cx="7343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50000"/>
              </a:spcBef>
              <a:buFontTx/>
              <a:buNone/>
            </a:pPr>
            <a:r>
              <a:rPr lang="en-GB" altLang="en-US" sz="1800">
                <a:solidFill>
                  <a:schemeClr val="tx1"/>
                </a:solidFill>
              </a:rPr>
              <a:t>My Patents List</a:t>
            </a:r>
          </a:p>
        </p:txBody>
      </p:sp>
      <p:pic>
        <p:nvPicPr>
          <p:cNvPr id="9216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995363"/>
            <a:ext cx="7886700" cy="486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GB" altLang="en-US" smtClean="0"/>
              <a:t>Saving and Downloading</a:t>
            </a:r>
          </a:p>
        </p:txBody>
      </p:sp>
      <p:sp>
        <p:nvSpPr>
          <p:cNvPr id="93187" name="Text Box 3"/>
          <p:cNvSpPr txBox="1">
            <a:spLocks noChangeArrowheads="1"/>
          </p:cNvSpPr>
          <p:nvPr/>
        </p:nvSpPr>
        <p:spPr bwMode="auto">
          <a:xfrm>
            <a:off x="900113" y="5876925"/>
            <a:ext cx="7343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rgbClr val="404B56"/>
                </a:solidFill>
                <a:latin typeface="Arial" charset="0"/>
              </a:defRPr>
            </a:lvl1pPr>
            <a:lvl2pPr marL="742950" indent="-285750" eaLnBrk="0" hangingPunct="0">
              <a:spcBef>
                <a:spcPct val="20000"/>
              </a:spcBef>
              <a:buChar char="–"/>
              <a:defRPr sz="2800">
                <a:solidFill>
                  <a:srgbClr val="404B56"/>
                </a:solidFill>
                <a:latin typeface="Arial" charset="0"/>
              </a:defRPr>
            </a:lvl2pPr>
            <a:lvl3pPr marL="1143000" indent="-228600" eaLnBrk="0" hangingPunct="0">
              <a:spcBef>
                <a:spcPct val="20000"/>
              </a:spcBef>
              <a:buChar char="•"/>
              <a:defRPr sz="2400">
                <a:solidFill>
                  <a:srgbClr val="404B56"/>
                </a:solidFill>
                <a:latin typeface="Arial" charset="0"/>
              </a:defRPr>
            </a:lvl3pPr>
            <a:lvl4pPr marL="1600200" indent="-228600" eaLnBrk="0" hangingPunct="0">
              <a:spcBef>
                <a:spcPct val="20000"/>
              </a:spcBef>
              <a:buChar char="–"/>
              <a:defRPr sz="2000">
                <a:solidFill>
                  <a:srgbClr val="404B56"/>
                </a:solidFill>
                <a:latin typeface="Arial" charset="0"/>
              </a:defRPr>
            </a:lvl4pPr>
            <a:lvl5pPr marL="2057400" indent="-228600" eaLnBrk="0" hangingPunct="0">
              <a:spcBef>
                <a:spcPct val="20000"/>
              </a:spcBef>
              <a:buChar char="»"/>
              <a:defRPr sz="2000">
                <a:solidFill>
                  <a:srgbClr val="404B56"/>
                </a:solidFill>
                <a:latin typeface="Arial" charset="0"/>
              </a:defRPr>
            </a:lvl5pPr>
            <a:lvl6pPr marL="2514600" indent="-228600" eaLnBrk="0" fontAlgn="base" hangingPunct="0">
              <a:spcBef>
                <a:spcPct val="20000"/>
              </a:spcBef>
              <a:spcAft>
                <a:spcPct val="0"/>
              </a:spcAft>
              <a:buChar char="»"/>
              <a:defRPr sz="2000">
                <a:solidFill>
                  <a:srgbClr val="404B56"/>
                </a:solidFill>
                <a:latin typeface="Arial" charset="0"/>
              </a:defRPr>
            </a:lvl6pPr>
            <a:lvl7pPr marL="2971800" indent="-228600" eaLnBrk="0" fontAlgn="base" hangingPunct="0">
              <a:spcBef>
                <a:spcPct val="20000"/>
              </a:spcBef>
              <a:spcAft>
                <a:spcPct val="0"/>
              </a:spcAft>
              <a:buChar char="»"/>
              <a:defRPr sz="2000">
                <a:solidFill>
                  <a:srgbClr val="404B56"/>
                </a:solidFill>
                <a:latin typeface="Arial" charset="0"/>
              </a:defRPr>
            </a:lvl7pPr>
            <a:lvl8pPr marL="3429000" indent="-228600" eaLnBrk="0" fontAlgn="base" hangingPunct="0">
              <a:spcBef>
                <a:spcPct val="20000"/>
              </a:spcBef>
              <a:spcAft>
                <a:spcPct val="0"/>
              </a:spcAft>
              <a:buChar char="»"/>
              <a:defRPr sz="2000">
                <a:solidFill>
                  <a:srgbClr val="404B56"/>
                </a:solidFill>
                <a:latin typeface="Arial" charset="0"/>
              </a:defRPr>
            </a:lvl8pPr>
            <a:lvl9pPr marL="3886200" indent="-228600" eaLnBrk="0" fontAlgn="base" hangingPunct="0">
              <a:spcBef>
                <a:spcPct val="20000"/>
              </a:spcBef>
              <a:spcAft>
                <a:spcPct val="0"/>
              </a:spcAft>
              <a:buChar char="»"/>
              <a:defRPr sz="2000">
                <a:solidFill>
                  <a:srgbClr val="404B56"/>
                </a:solidFill>
                <a:latin typeface="Arial" charset="0"/>
              </a:defRPr>
            </a:lvl9pPr>
          </a:lstStyle>
          <a:p>
            <a:pPr eaLnBrk="1" hangingPunct="1">
              <a:spcBef>
                <a:spcPct val="50000"/>
              </a:spcBef>
              <a:buFontTx/>
              <a:buNone/>
            </a:pPr>
            <a:r>
              <a:rPr lang="en-GB" altLang="en-US" sz="1800">
                <a:solidFill>
                  <a:schemeClr val="tx1"/>
                </a:solidFill>
              </a:rPr>
              <a:t>My Patents List</a:t>
            </a:r>
          </a:p>
        </p:txBody>
      </p:sp>
      <p:pic>
        <p:nvPicPr>
          <p:cNvPr id="931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63" y="995363"/>
            <a:ext cx="7864475" cy="486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00088" y="428625"/>
            <a:ext cx="7691437" cy="638175"/>
          </a:xfrm>
        </p:spPr>
        <p:txBody>
          <a:bodyPr/>
          <a:lstStyle/>
          <a:p>
            <a:pPr eaLnBrk="1" hangingPunct="1"/>
            <a:r>
              <a:rPr lang="en-GB" altLang="en-US" smtClean="0"/>
              <a:t>The EPO's services to industry</a:t>
            </a:r>
          </a:p>
        </p:txBody>
      </p:sp>
      <p:sp>
        <p:nvSpPr>
          <p:cNvPr id="23555" name="Rectangle 3"/>
          <p:cNvSpPr>
            <a:spLocks noGrp="1" noChangeArrowheads="1"/>
          </p:cNvSpPr>
          <p:nvPr>
            <p:ph type="body" idx="4294967295"/>
          </p:nvPr>
        </p:nvSpPr>
        <p:spPr>
          <a:xfrm>
            <a:off x="695325" y="1300163"/>
            <a:ext cx="8150225" cy="5153025"/>
          </a:xfrm>
        </p:spPr>
        <p:txBody>
          <a:bodyPr/>
          <a:lstStyle/>
          <a:p>
            <a:pPr eaLnBrk="1" hangingPunct="1">
              <a:lnSpc>
                <a:spcPct val="90000"/>
              </a:lnSpc>
              <a:buClr>
                <a:schemeClr val="tx1"/>
              </a:buClr>
            </a:pPr>
            <a:r>
              <a:rPr lang="en-GB" altLang="en-US" sz="1800" smtClean="0">
                <a:solidFill>
                  <a:srgbClr val="C02019"/>
                </a:solidFill>
              </a:rPr>
              <a:t>Free online services</a:t>
            </a:r>
          </a:p>
          <a:p>
            <a:pPr lvl="1" eaLnBrk="1" hangingPunct="1">
              <a:lnSpc>
                <a:spcPct val="90000"/>
              </a:lnSpc>
            </a:pPr>
            <a:r>
              <a:rPr lang="en-GB" altLang="en-US" sz="1800" smtClean="0"/>
              <a:t>filing </a:t>
            </a:r>
          </a:p>
          <a:p>
            <a:pPr lvl="1" eaLnBrk="1" hangingPunct="1">
              <a:lnSpc>
                <a:spcPct val="90000"/>
              </a:lnSpc>
            </a:pPr>
            <a:r>
              <a:rPr lang="en-GB" altLang="en-US" sz="1800" smtClean="0"/>
              <a:t>fee payment</a:t>
            </a:r>
          </a:p>
          <a:p>
            <a:pPr lvl="1" eaLnBrk="1" hangingPunct="1">
              <a:lnSpc>
                <a:spcPct val="90000"/>
              </a:lnSpc>
            </a:pPr>
            <a:r>
              <a:rPr lang="en-GB" altLang="en-US" sz="1800" smtClean="0"/>
              <a:t>file inspection</a:t>
            </a:r>
          </a:p>
          <a:p>
            <a:pPr lvl="1" eaLnBrk="1" hangingPunct="1">
              <a:lnSpc>
                <a:spcPct val="90000"/>
              </a:lnSpc>
            </a:pPr>
            <a:r>
              <a:rPr lang="en-GB" altLang="en-US" sz="1800" smtClean="0"/>
              <a:t>tracking of the legal status of applications</a:t>
            </a:r>
          </a:p>
          <a:p>
            <a:pPr lvl="1" eaLnBrk="1" hangingPunct="1">
              <a:lnSpc>
                <a:spcPct val="55000"/>
              </a:lnSpc>
            </a:pPr>
            <a:endParaRPr lang="en-GB" altLang="en-US" sz="1800" smtClean="0"/>
          </a:p>
          <a:p>
            <a:pPr eaLnBrk="1" hangingPunct="1">
              <a:lnSpc>
                <a:spcPct val="90000"/>
              </a:lnSpc>
              <a:buClr>
                <a:schemeClr val="tx1"/>
              </a:buClr>
            </a:pPr>
            <a:r>
              <a:rPr lang="en-GB" altLang="en-US" sz="1800" smtClean="0">
                <a:solidFill>
                  <a:srgbClr val="C02019"/>
                </a:solidFill>
              </a:rPr>
              <a:t>Free patent information services (</a:t>
            </a:r>
            <a:r>
              <a:rPr lang="de-DE" altLang="en-US" sz="1800" b="1" smtClean="0">
                <a:solidFill>
                  <a:srgbClr val="C02019"/>
                </a:solidFill>
              </a:rPr>
              <a:t>1998 </a:t>
            </a:r>
            <a:r>
              <a:rPr lang="en-GB" altLang="en-US" sz="1800" smtClean="0">
                <a:solidFill>
                  <a:srgbClr val="C02019"/>
                </a:solidFill>
              </a:rPr>
              <a:t>Espacenet</a:t>
            </a:r>
            <a:r>
              <a:rPr lang="en-GB" altLang="en-US" sz="1800" i="1" smtClean="0">
                <a:solidFill>
                  <a:srgbClr val="C02019"/>
                </a:solidFill>
              </a:rPr>
              <a:t>)</a:t>
            </a:r>
            <a:endParaRPr lang="en-GB" altLang="en-US" sz="1800" smtClean="0">
              <a:solidFill>
                <a:srgbClr val="C02019"/>
              </a:solidFill>
            </a:endParaRPr>
          </a:p>
          <a:p>
            <a:pPr lvl="1" eaLnBrk="1" hangingPunct="1">
              <a:lnSpc>
                <a:spcPct val="90000"/>
              </a:lnSpc>
            </a:pPr>
            <a:r>
              <a:rPr lang="en-GB" altLang="en-US" sz="1800" smtClean="0"/>
              <a:t>online access to all European patent documents (updated weekly)</a:t>
            </a:r>
          </a:p>
          <a:p>
            <a:pPr lvl="1" eaLnBrk="1" hangingPunct="1">
              <a:lnSpc>
                <a:spcPct val="90000"/>
              </a:lnSpc>
            </a:pPr>
            <a:r>
              <a:rPr lang="en-GB" altLang="en-US" sz="1800" smtClean="0"/>
              <a:t>simple online searches in our database of over 70 million patent applications </a:t>
            </a:r>
          </a:p>
          <a:p>
            <a:pPr lvl="1" eaLnBrk="1" hangingPunct="1">
              <a:lnSpc>
                <a:spcPct val="90000"/>
              </a:lnSpc>
            </a:pPr>
            <a:r>
              <a:rPr lang="en-GB" altLang="en-US" sz="1800" smtClean="0"/>
              <a:t>helpdesk staffed by experts on the Japanese, Chinese and Korean patent systems</a:t>
            </a:r>
          </a:p>
          <a:p>
            <a:pPr lvl="1" eaLnBrk="1" hangingPunct="1">
              <a:lnSpc>
                <a:spcPct val="55000"/>
              </a:lnSpc>
            </a:pPr>
            <a:endParaRPr lang="en-GB" altLang="en-US" sz="1800" smtClean="0"/>
          </a:p>
          <a:p>
            <a:pPr eaLnBrk="1" hangingPunct="1">
              <a:lnSpc>
                <a:spcPct val="90000"/>
              </a:lnSpc>
              <a:buClr>
                <a:schemeClr val="tx1"/>
              </a:buClr>
            </a:pPr>
            <a:r>
              <a:rPr lang="en-GB" altLang="en-US" sz="1800" smtClean="0">
                <a:solidFill>
                  <a:srgbClr val="C02019"/>
                </a:solidFill>
              </a:rPr>
              <a:t>Training (European Patent Academy)</a:t>
            </a:r>
          </a:p>
          <a:p>
            <a:pPr lvl="1" eaLnBrk="1" hangingPunct="1">
              <a:lnSpc>
                <a:spcPct val="90000"/>
              </a:lnSpc>
            </a:pPr>
            <a:r>
              <a:rPr lang="en-GB" altLang="en-US" sz="1800" smtClean="0"/>
              <a:t>conferences</a:t>
            </a:r>
          </a:p>
          <a:p>
            <a:pPr lvl="1" eaLnBrk="1" hangingPunct="1">
              <a:lnSpc>
                <a:spcPct val="90000"/>
              </a:lnSpc>
            </a:pPr>
            <a:r>
              <a:rPr lang="en-GB" altLang="en-US" sz="1800" smtClean="0"/>
              <a:t>workshops and seminars</a:t>
            </a:r>
          </a:p>
          <a:p>
            <a:pPr lvl="1" eaLnBrk="1" hangingPunct="1">
              <a:lnSpc>
                <a:spcPct val="90000"/>
              </a:lnSpc>
            </a:pPr>
            <a:r>
              <a:rPr lang="en-GB" altLang="en-US" sz="1800" smtClean="0"/>
              <a:t>e-learning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00088" y="428625"/>
            <a:ext cx="7691437" cy="638175"/>
          </a:xfrm>
        </p:spPr>
        <p:txBody>
          <a:bodyPr/>
          <a:lstStyle/>
          <a:p>
            <a:pPr eaLnBrk="1" hangingPunct="1"/>
            <a:r>
              <a:rPr lang="en-GB" altLang="en-US" smtClean="0"/>
              <a:t>Índice</a:t>
            </a:r>
          </a:p>
        </p:txBody>
      </p:sp>
      <p:sp>
        <p:nvSpPr>
          <p:cNvPr id="41986" name="Rectangle 3"/>
          <p:cNvSpPr>
            <a:spLocks noGrp="1" noChangeArrowheads="1"/>
          </p:cNvSpPr>
          <p:nvPr>
            <p:ph type="body" idx="4294967295"/>
          </p:nvPr>
        </p:nvSpPr>
        <p:spPr>
          <a:xfrm>
            <a:off x="700088" y="1189038"/>
            <a:ext cx="8031162" cy="4362450"/>
          </a:xfrm>
        </p:spPr>
        <p:txBody>
          <a:bodyPr/>
          <a:lstStyle/>
          <a:p>
            <a:pPr marL="182563" indent="-182563" eaLnBrk="1" hangingPunct="1">
              <a:lnSpc>
                <a:spcPct val="120000"/>
              </a:lnSpc>
              <a:spcBef>
                <a:spcPct val="0"/>
              </a:spcBef>
              <a:defRPr/>
            </a:pPr>
            <a:r>
              <a:rPr lang="en-GB" altLang="en-US" dirty="0" smtClean="0">
                <a:solidFill>
                  <a:schemeClr val="tx1"/>
                </a:solidFill>
              </a:rPr>
              <a:t>La OEP</a:t>
            </a:r>
          </a:p>
          <a:p>
            <a:pPr eaLnBrk="1" hangingPunct="1">
              <a:lnSpc>
                <a:spcPct val="120000"/>
              </a:lnSpc>
              <a:spcBef>
                <a:spcPct val="0"/>
              </a:spcBef>
              <a:buFont typeface="Wingdings" panose="05000000000000000000" pitchFamily="2" charset="2"/>
              <a:buChar char="Ø"/>
              <a:defRPr/>
            </a:pPr>
            <a:r>
              <a:rPr lang="en-GB" altLang="en-US" b="1" dirty="0" err="1" smtClean="0">
                <a:solidFill>
                  <a:srgbClr val="FF0000"/>
                </a:solidFill>
              </a:rPr>
              <a:t>Cómo</a:t>
            </a:r>
            <a:r>
              <a:rPr lang="en-GB" altLang="en-US" b="1" dirty="0" smtClean="0">
                <a:solidFill>
                  <a:srgbClr val="FF0000"/>
                </a:solidFill>
              </a:rPr>
              <a:t> </a:t>
            </a:r>
            <a:r>
              <a:rPr lang="en-GB" altLang="en-US" b="1" dirty="0" err="1" smtClean="0">
                <a:solidFill>
                  <a:srgbClr val="FF0000"/>
                </a:solidFill>
              </a:rPr>
              <a:t>funcionan</a:t>
            </a:r>
            <a:r>
              <a:rPr lang="en-GB" altLang="en-US" b="1" dirty="0" smtClean="0">
                <a:solidFill>
                  <a:srgbClr val="FF0000"/>
                </a:solidFill>
              </a:rPr>
              <a:t> </a:t>
            </a:r>
            <a:r>
              <a:rPr lang="en-GB" altLang="en-US" b="1" dirty="0" err="1" smtClean="0">
                <a:solidFill>
                  <a:srgbClr val="FF0000"/>
                </a:solidFill>
              </a:rPr>
              <a:t>las</a:t>
            </a:r>
            <a:r>
              <a:rPr lang="en-GB" altLang="en-US" b="1" dirty="0" smtClean="0">
                <a:solidFill>
                  <a:srgbClr val="FF0000"/>
                </a:solidFill>
              </a:rPr>
              <a:t> </a:t>
            </a:r>
            <a:r>
              <a:rPr lang="en-GB" altLang="en-US" b="1" dirty="0" err="1" smtClean="0">
                <a:solidFill>
                  <a:srgbClr val="FF0000"/>
                </a:solidFill>
              </a:rPr>
              <a:t>patentes</a:t>
            </a:r>
            <a:endParaRPr lang="en-GB" altLang="en-US" b="1" dirty="0" smtClean="0">
              <a:solidFill>
                <a:srgbClr val="FF0000"/>
              </a:solidFill>
            </a:endParaRPr>
          </a:p>
          <a:p>
            <a:pPr marL="182563" indent="-182563" eaLnBrk="1" hangingPunct="1">
              <a:lnSpc>
                <a:spcPct val="120000"/>
              </a:lnSpc>
              <a:spcBef>
                <a:spcPct val="0"/>
              </a:spcBef>
              <a:defRPr/>
            </a:pPr>
            <a:r>
              <a:rPr lang="es-ES" altLang="en-US" dirty="0" smtClean="0"/>
              <a:t>Dónde se puede solicitar una patente</a:t>
            </a:r>
          </a:p>
          <a:p>
            <a:pPr marL="182563" indent="-182563" eaLnBrk="1" hangingPunct="1">
              <a:lnSpc>
                <a:spcPct val="120000"/>
              </a:lnSpc>
              <a:spcBef>
                <a:spcPct val="0"/>
              </a:spcBef>
              <a:defRPr/>
            </a:pPr>
            <a:r>
              <a:rPr lang="es-ES" altLang="en-US" dirty="0"/>
              <a:t>Porqué solicitar una </a:t>
            </a:r>
            <a:r>
              <a:rPr lang="es-ES" altLang="en-US" dirty="0" smtClean="0"/>
              <a:t>patente</a:t>
            </a:r>
          </a:p>
          <a:p>
            <a:pPr marL="182563" indent="-182563" eaLnBrk="1" hangingPunct="1">
              <a:lnSpc>
                <a:spcPct val="120000"/>
              </a:lnSpc>
              <a:spcBef>
                <a:spcPct val="0"/>
              </a:spcBef>
              <a:defRPr/>
            </a:pPr>
            <a:r>
              <a:rPr lang="es-ES" altLang="en-US" dirty="0" smtClean="0"/>
              <a:t>Búsqueda de patentes para establecer el estado de la técnica</a:t>
            </a:r>
          </a:p>
          <a:p>
            <a:pPr marL="182563" indent="-182563" eaLnBrk="1" hangingPunct="1">
              <a:lnSpc>
                <a:spcPct val="120000"/>
              </a:lnSpc>
              <a:spcBef>
                <a:spcPct val="0"/>
              </a:spcBef>
              <a:defRPr/>
            </a:pPr>
            <a:endParaRPr lang="en-GB" altLang="en-US" sz="1800" dirty="0">
              <a:solidFill>
                <a:schemeClr val="tx1"/>
              </a:solidFill>
            </a:endParaRPr>
          </a:p>
          <a:p>
            <a:pPr marL="182563" indent="-182563" eaLnBrk="1" hangingPunct="1">
              <a:lnSpc>
                <a:spcPct val="120000"/>
              </a:lnSpc>
              <a:spcBef>
                <a:spcPct val="0"/>
              </a:spcBef>
              <a:defRPr/>
            </a:pPr>
            <a:endParaRPr lang="en-GB" altLang="en-US" sz="1800" dirty="0" smtClean="0">
              <a:solidFill>
                <a:schemeClr val="tx1"/>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FILENAME" val="Originaldokument___141.JPG"/>
  <p:tag name="SLIDEID" val="141"/>
</p:tagLst>
</file>

<file path=ppt/tags/tag2.xml><?xml version="1.0" encoding="utf-8"?>
<p:tagLst xmlns:a="http://schemas.openxmlformats.org/drawingml/2006/main" xmlns:r="http://schemas.openxmlformats.org/officeDocument/2006/relationships" xmlns:p="http://schemas.openxmlformats.org/presentationml/2006/main">
  <p:tag name="SLIDEFILENAME" val="Beschreibung___138.JPG"/>
  <p:tag name="SLIDEID" val="138"/>
</p:tagLst>
</file>

<file path=ppt/theme/theme1.xml><?xml version="1.0" encoding="utf-8"?>
<a:theme xmlns:a="http://schemas.openxmlformats.org/drawingml/2006/main" name="EPOTest">
  <a:themeElements>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fontScheme name="EPOTes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POTest">
  <a:themeElements>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fontScheme name="EPOT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fontScheme name="EPOTes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EPO</Template>
  <TotalTime>2157</TotalTime>
  <Words>6651</Words>
  <Application>Microsoft Office PowerPoint</Application>
  <PresentationFormat>Presentación en pantalla (4:3)</PresentationFormat>
  <Paragraphs>941</Paragraphs>
  <Slides>75</Slides>
  <Notes>75</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75</vt:i4>
      </vt:variant>
    </vt:vector>
  </HeadingPairs>
  <TitlesOfParts>
    <vt:vector size="78" baseType="lpstr">
      <vt:lpstr>EPOTest</vt:lpstr>
      <vt:lpstr>1_EPOTest</vt:lpstr>
      <vt:lpstr>Gráfico de Microsoft Excel</vt:lpstr>
      <vt:lpstr>Jornada: “La importancia de proteger tu invención en el ámbito universitario” (01 de abril 2014 – UAM) La protección de las invenciones mediante patente:  La importancia del Estado de la Técnica y el proceso Europeo    Günther Aichmayr European Patent Office</vt:lpstr>
      <vt:lpstr>Índice</vt:lpstr>
      <vt:lpstr>Our status</vt:lpstr>
      <vt:lpstr>The European Patent Convention</vt:lpstr>
      <vt:lpstr>Presentación de PowerPoint</vt:lpstr>
      <vt:lpstr>Presentación de PowerPoint</vt:lpstr>
      <vt:lpstr>The staff</vt:lpstr>
      <vt:lpstr>The EPO's services to industry</vt:lpstr>
      <vt:lpstr>Índice</vt:lpstr>
      <vt:lpstr>El “contrato social” implícito en el sistema de patentes</vt:lpstr>
      <vt:lpstr>Derechos conferidos por una patente</vt:lpstr>
      <vt:lpstr>¿Qué información contiene una patente?</vt:lpstr>
      <vt:lpstr>Presentación de PowerPoint</vt:lpstr>
      <vt:lpstr>¿Qué puede patentarse ante la Oficina Europea de Patentes?  ( o en España ante la Oficina Española de Patentes y Marcas)</vt:lpstr>
      <vt:lpstr>Qué hay que evitar mientras se estudia la posibilidad de solicitar una patente</vt:lpstr>
      <vt:lpstr>Índice</vt:lpstr>
      <vt:lpstr>¿Dónde se puede solicitar una patente?</vt:lpstr>
      <vt:lpstr>El procedimiento de concesión de patentes ante la OEPM</vt:lpstr>
      <vt:lpstr>El procedimiento de concesión de patentes ante la OEP</vt:lpstr>
      <vt:lpstr>El procedimiento PCT</vt:lpstr>
      <vt:lpstr>Source: EPO Guide for Applicants</vt:lpstr>
      <vt:lpstr>Coste de una solicitud de patente nacional: Alemania</vt:lpstr>
      <vt:lpstr>Coste de una patente europea hasta su concesión</vt:lpstr>
      <vt:lpstr>Índice</vt:lpstr>
      <vt:lpstr>Ventajas e inconvenientes de patentar</vt:lpstr>
      <vt:lpstr>Alternativas a las patentes</vt:lpstr>
      <vt:lpstr>¿Para qué se utilizan las patentes?</vt:lpstr>
      <vt:lpstr>Ingresos de las universidades estadounidenses procedentes de las licencias</vt:lpstr>
      <vt:lpstr>Índice</vt:lpstr>
      <vt:lpstr>Presentación de PowerPoint</vt:lpstr>
      <vt:lpstr>Mucha información solo está disponible en las patentes</vt:lpstr>
      <vt:lpstr>Presentación de PowerPoint</vt:lpstr>
      <vt:lpstr>Soluciones halladas en documentos de patentes</vt:lpstr>
      <vt:lpstr>¿Búsqueda por palabra clave, o búsqueda por clase tecnológica?</vt:lpstr>
      <vt:lpstr>El argot de las patentes </vt:lpstr>
      <vt:lpstr>Argot de patentes en electrónica</vt:lpstr>
      <vt:lpstr>Argot de patentes en química/industria farmacéutica</vt:lpstr>
      <vt:lpstr>esp@cenet es ...</vt:lpstr>
      <vt:lpstr>Presentación de PowerPoint</vt:lpstr>
      <vt:lpstr>Presentación de PowerPoint</vt:lpstr>
      <vt:lpstr>Presentación de PowerPoint</vt:lpstr>
      <vt:lpstr>Classification search - CPC</vt:lpstr>
      <vt:lpstr>Classification search - CPC</vt:lpstr>
      <vt:lpstr>Classification search - CPC</vt:lpstr>
      <vt:lpstr>Navigation</vt:lpstr>
      <vt:lpstr>Navigation</vt:lpstr>
      <vt:lpstr>Legal Status</vt:lpstr>
      <vt:lpstr>Legal Status - Validity</vt:lpstr>
      <vt:lpstr>Legal Status - Procedural</vt:lpstr>
      <vt:lpstr>Commercial Relevance - Freedom to Operate</vt:lpstr>
      <vt:lpstr>Commercial Relevance - Technological Impact</vt:lpstr>
      <vt:lpstr>Presentación de PowerPoint</vt:lpstr>
      <vt:lpstr>The patent examiner (extract from the EPO website)</vt:lpstr>
      <vt:lpstr>Presentación de PowerPoint</vt:lpstr>
      <vt:lpstr>Presentación de PowerPoint</vt:lpstr>
      <vt:lpstr>The patent examiner</vt:lpstr>
      <vt:lpstr>Gestión de patentes</vt:lpstr>
      <vt:lpstr>Presentación de PowerPoint</vt:lpstr>
      <vt:lpstr>Búsqueda por clasificación</vt:lpstr>
      <vt:lpstr>Buscar: tecnología de aire acondicionado para autobuses</vt:lpstr>
      <vt:lpstr>Resultados de nuestra búsqueda: las clases ECLA pertinentes</vt:lpstr>
      <vt:lpstr>Visión detallada de una clase tecnológica</vt:lpstr>
      <vt:lpstr>Buscar patentes en una clase</vt:lpstr>
      <vt:lpstr>Añadir más criterios a su búsqueda</vt:lpstr>
      <vt:lpstr>Lista de resultados de esp@cenet</vt:lpstr>
      <vt:lpstr>Presentación de PowerPoint</vt:lpstr>
      <vt:lpstr>View list of citing documents</vt:lpstr>
      <vt:lpstr>Ver o imprimir documentos originales</vt:lpstr>
      <vt:lpstr>Motor de traducción automática para descripciones y reivindicaciones</vt:lpstr>
      <vt:lpstr>Situación jurídica en INPADOC</vt:lpstr>
      <vt:lpstr>Información detallada sobre solicitudes europeas de patentes</vt:lpstr>
      <vt:lpstr>Ayuda según el contexto y asistente interactivo</vt:lpstr>
      <vt:lpstr>Saving and Downloading</vt:lpstr>
      <vt:lpstr>Saving and Downloading</vt:lpstr>
      <vt:lpstr>Saving and Downloading</vt:lpstr>
    </vt:vector>
  </TitlesOfParts>
  <Company>European Patent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Patents - Core Patent Teaching Kit -</dc:title>
  <dc:creator>Nils Omland</dc:creator>
  <cp:lastModifiedBy>Lola Martin</cp:lastModifiedBy>
  <cp:revision>604</cp:revision>
  <cp:lastPrinted>2014-03-28T21:17:54Z</cp:lastPrinted>
  <dcterms:created xsi:type="dcterms:W3CDTF">2007-03-02T15:29:21Z</dcterms:created>
  <dcterms:modified xsi:type="dcterms:W3CDTF">2014-03-31T17:43:46Z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chema">
    <vt:lpwstr>red</vt:lpwstr>
  </property>
</Properties>
</file>